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712" r:id="rId2"/>
    <p:sldMasterId id="2147483694" r:id="rId3"/>
  </p:sldMasterIdLst>
  <p:notesMasterIdLst>
    <p:notesMasterId r:id="rId43"/>
  </p:notesMasterIdLst>
  <p:sldIdLst>
    <p:sldId id="267" r:id="rId4"/>
    <p:sldId id="268" r:id="rId5"/>
    <p:sldId id="277" r:id="rId6"/>
    <p:sldId id="300" r:id="rId7"/>
    <p:sldId id="304" r:id="rId8"/>
    <p:sldId id="299" r:id="rId9"/>
    <p:sldId id="271" r:id="rId10"/>
    <p:sldId id="269" r:id="rId11"/>
    <p:sldId id="272" r:id="rId12"/>
    <p:sldId id="273" r:id="rId13"/>
    <p:sldId id="274" r:id="rId14"/>
    <p:sldId id="275" r:id="rId15"/>
    <p:sldId id="296" r:id="rId16"/>
    <p:sldId id="297" r:id="rId17"/>
    <p:sldId id="298" r:id="rId18"/>
    <p:sldId id="278" r:id="rId19"/>
    <p:sldId id="280" r:id="rId20"/>
    <p:sldId id="281" r:id="rId21"/>
    <p:sldId id="316" r:id="rId22"/>
    <p:sldId id="284" r:id="rId23"/>
    <p:sldId id="282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315" r:id="rId34"/>
    <p:sldId id="306" r:id="rId35"/>
    <p:sldId id="307" r:id="rId36"/>
    <p:sldId id="308" r:id="rId37"/>
    <p:sldId id="309" r:id="rId38"/>
    <p:sldId id="310" r:id="rId39"/>
    <p:sldId id="313" r:id="rId40"/>
    <p:sldId id="314" r:id="rId41"/>
    <p:sldId id="295" r:id="rId42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435269-CF34-CEA0-9C28-C6F3FD7FA7D2}" name="Wellmann, Beatrice" initials="BW" userId="S::ugjtl@student.kit.edu::0df63e02-296d-4363-b901-6e9380f197b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E0DC"/>
    <a:srgbClr val="009682"/>
    <a:srgbClr val="4664AA"/>
    <a:srgbClr val="009E87"/>
    <a:srgbClr val="F56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86040" autoAdjust="0"/>
  </p:normalViewPr>
  <p:slideViewPr>
    <p:cSldViewPr snapToGrid="0">
      <p:cViewPr varScale="1">
        <p:scale>
          <a:sx n="54" d="100"/>
          <a:sy n="54" d="100"/>
        </p:scale>
        <p:origin x="1024" y="52"/>
      </p:cViewPr>
      <p:guideLst>
        <p:guide orient="horz" pos="2159"/>
        <p:guide pos="7355"/>
      </p:guideLst>
    </p:cSldViewPr>
  </p:slideViewPr>
  <p:outlineViewPr>
    <p:cViewPr>
      <p:scale>
        <a:sx n="33" d="100"/>
        <a:sy n="33" d="100"/>
      </p:scale>
      <p:origin x="0" y="-3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57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microsoft.com/office/2018/10/relationships/authors" Target="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9FB311-8CE1-48E8-B4F4-96D273C6A104}" type="doc">
      <dgm:prSet loTypeId="urn:microsoft.com/office/officeart/2005/8/layout/radial4" loCatId="relationship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de-DE"/>
        </a:p>
      </dgm:t>
    </dgm:pt>
    <dgm:pt modelId="{DC1C0C31-89FE-4646-B2DC-6F5B7FFEB25D}">
      <dgm:prSet phldrT="[Text]"/>
      <dgm:spPr>
        <a:ln w="19050">
          <a:solidFill>
            <a:schemeClr val="tx2"/>
          </a:solidFill>
        </a:ln>
      </dgm:spPr>
      <dgm:t>
        <a:bodyPr/>
        <a:lstStyle/>
        <a:p>
          <a:r>
            <a:rPr lang="de-DE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Verbindung GMK und Mathe</a:t>
          </a:r>
        </a:p>
      </dgm:t>
    </dgm:pt>
    <dgm:pt modelId="{AD5C7951-D904-4CD2-AB78-1D24AD3F5BA8}" type="parTrans" cxnId="{A6E37664-3248-4CCC-A3A6-211CF482993A}">
      <dgm:prSet/>
      <dgm:spPr/>
      <dgm:t>
        <a:bodyPr/>
        <a:lstStyle/>
        <a:p>
          <a:endParaRPr lang="de-DE"/>
        </a:p>
      </dgm:t>
    </dgm:pt>
    <dgm:pt modelId="{83C1B87D-8515-4EF0-8C80-EC57A102B088}" type="sibTrans" cxnId="{A6E37664-3248-4CCC-A3A6-211CF482993A}">
      <dgm:prSet/>
      <dgm:spPr/>
      <dgm:t>
        <a:bodyPr/>
        <a:lstStyle/>
        <a:p>
          <a:endParaRPr lang="de-DE"/>
        </a:p>
      </dgm:t>
    </dgm:pt>
    <dgm:pt modelId="{2FFE865F-5901-4AF1-AA1C-6D6B9DFD6B7B}">
      <dgm:prSet phldrT="[Text]" custT="1"/>
      <dgm:spPr>
        <a:ln w="19050">
          <a:solidFill>
            <a:schemeClr val="tx2"/>
          </a:solidFill>
        </a:ln>
      </dgm:spPr>
      <dgm:t>
        <a:bodyPr/>
        <a:lstStyle/>
        <a:p>
          <a:pPr rtl="0"/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(Wie) Beeinflusst die Vorgabe mathematischer Modelle unseren </a:t>
          </a:r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Alltag</a:t>
          </a:r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</a:t>
          </a:r>
        </a:p>
      </dgm:t>
    </dgm:pt>
    <dgm:pt modelId="{1EF96A02-9157-4CC7-884C-BE72C965CC58}" type="parTrans" cxnId="{7CB35C4C-BA90-4780-9159-9C299506E0C9}">
      <dgm:prSet/>
      <dgm:spPr>
        <a:solidFill>
          <a:schemeClr val="tx2"/>
        </a:solidFill>
        <a:ln w="19050"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573FB6F3-39BB-4F10-AF8C-A24788495565}" type="sibTrans" cxnId="{7CB35C4C-BA90-4780-9159-9C299506E0C9}">
      <dgm:prSet/>
      <dgm:spPr/>
      <dgm:t>
        <a:bodyPr/>
        <a:lstStyle/>
        <a:p>
          <a:endParaRPr lang="de-DE"/>
        </a:p>
      </dgm:t>
    </dgm:pt>
    <dgm:pt modelId="{ACED80DD-B3F2-4B88-A866-E5BBEC5A634C}">
      <dgm:prSet phldrT="[Text]" custT="1"/>
      <dgm:spPr>
        <a:ln w="19050">
          <a:solidFill>
            <a:schemeClr val="tx2"/>
          </a:solidFill>
        </a:ln>
      </dgm:spPr>
      <dgm:t>
        <a:bodyPr/>
        <a:lstStyle/>
        <a:p>
          <a:pPr rtl="0"/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Sind </a:t>
          </a:r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mathematisch korrekte Modelle </a:t>
          </a:r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unantastbar?</a:t>
          </a:r>
        </a:p>
      </dgm:t>
    </dgm:pt>
    <dgm:pt modelId="{03859B7E-B572-46F9-9423-E691D72A326D}" type="parTrans" cxnId="{53CA96DC-BF6B-47B4-9409-DCCDF2A704CD}">
      <dgm:prSet/>
      <dgm:spPr>
        <a:solidFill>
          <a:schemeClr val="tx2"/>
        </a:solidFill>
        <a:ln w="19050"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0D537946-235C-4FE7-8F83-EDD02D9246D6}" type="sibTrans" cxnId="{53CA96DC-BF6B-47B4-9409-DCCDF2A704CD}">
      <dgm:prSet/>
      <dgm:spPr/>
      <dgm:t>
        <a:bodyPr/>
        <a:lstStyle/>
        <a:p>
          <a:endParaRPr lang="de-DE"/>
        </a:p>
      </dgm:t>
    </dgm:pt>
    <dgm:pt modelId="{DC99EE43-6E6A-4AC9-A995-5F17E6228283}">
      <dgm:prSet phldrT="[Text]" custT="1"/>
      <dgm:spPr>
        <a:ln w="19050">
          <a:solidFill>
            <a:schemeClr val="tx2"/>
          </a:solidFill>
        </a:ln>
      </dgm:spPr>
      <dgm:t>
        <a:bodyPr/>
        <a:lstStyle/>
        <a:p>
          <a:pPr rtl="0"/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Wie funktioniert eigentlich unser </a:t>
          </a:r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Wahlsystem</a:t>
          </a:r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 </a:t>
          </a:r>
          <a:b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</a:br>
          <a:b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</a:br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Ist unser Wahlsystem (wirklich) so </a:t>
          </a:r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demokratisch</a:t>
          </a:r>
          <a:r>
            <a:rPr lang="de-DE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</a:t>
          </a:r>
        </a:p>
      </dgm:t>
    </dgm:pt>
    <dgm:pt modelId="{91476DDD-327D-40BB-AE4C-D1C3EC00294C}" type="parTrans" cxnId="{A7C20AEE-0911-42BF-88F8-A578A2275D20}">
      <dgm:prSet/>
      <dgm:spPr>
        <a:solidFill>
          <a:schemeClr val="tx2"/>
        </a:solidFill>
        <a:ln w="19050"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5F8635C1-71D7-4291-B4F7-0585EF308EF6}" type="sibTrans" cxnId="{A7C20AEE-0911-42BF-88F8-A578A2275D20}">
      <dgm:prSet/>
      <dgm:spPr/>
      <dgm:t>
        <a:bodyPr/>
        <a:lstStyle/>
        <a:p>
          <a:endParaRPr lang="de-DE"/>
        </a:p>
      </dgm:t>
    </dgm:pt>
    <dgm:pt modelId="{322AB630-9102-48C1-A6FD-CA299A8463C5}" type="pres">
      <dgm:prSet presAssocID="{A19FB311-8CE1-48E8-B4F4-96D273C6A104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BC9080B-4D2B-4442-A2B9-88FD44B9A443}" type="pres">
      <dgm:prSet presAssocID="{DC1C0C31-89FE-4646-B2DC-6F5B7FFEB25D}" presName="centerShape" presStyleLbl="node0" presStyleIdx="0" presStyleCnt="1" custScaleX="133439" custScaleY="79940" custLinFactNeighborX="-269" custLinFactNeighborY="-46227"/>
      <dgm:spPr/>
    </dgm:pt>
    <dgm:pt modelId="{31DDEDB3-3966-45E1-BA22-C2C094A4785F}" type="pres">
      <dgm:prSet presAssocID="{1EF96A02-9157-4CC7-884C-BE72C965CC58}" presName="parTrans" presStyleLbl="bgSibTrans2D1" presStyleIdx="0" presStyleCnt="3"/>
      <dgm:spPr/>
    </dgm:pt>
    <dgm:pt modelId="{5ADDC7E7-CDF1-4DCF-AB8C-EF96BCC36BC8}" type="pres">
      <dgm:prSet presAssocID="{2FFE865F-5901-4AF1-AA1C-6D6B9DFD6B7B}" presName="node" presStyleLbl="node1" presStyleIdx="0" presStyleCnt="3" custScaleY="190288" custRadScaleRad="95156" custRadScaleInc="-34634">
        <dgm:presLayoutVars>
          <dgm:bulletEnabled val="1"/>
        </dgm:presLayoutVars>
      </dgm:prSet>
      <dgm:spPr/>
    </dgm:pt>
    <dgm:pt modelId="{316BD337-9E19-40CD-9C87-5BF528BEF978}" type="pres">
      <dgm:prSet presAssocID="{03859B7E-B572-46F9-9423-E691D72A326D}" presName="parTrans" presStyleLbl="bgSibTrans2D1" presStyleIdx="1" presStyleCnt="3"/>
      <dgm:spPr/>
    </dgm:pt>
    <dgm:pt modelId="{63D6A59D-DEB4-4D43-BD3C-DB666515AE65}" type="pres">
      <dgm:prSet presAssocID="{ACED80DD-B3F2-4B88-A866-E5BBEC5A634C}" presName="node" presStyleLbl="node1" presStyleIdx="1" presStyleCnt="3" custScaleY="117744" custRadScaleRad="2623" custRadScaleInc="-44467">
        <dgm:presLayoutVars>
          <dgm:bulletEnabled val="1"/>
        </dgm:presLayoutVars>
      </dgm:prSet>
      <dgm:spPr/>
    </dgm:pt>
    <dgm:pt modelId="{BA598F4E-C331-464A-B764-5E78392B9AE3}" type="pres">
      <dgm:prSet presAssocID="{91476DDD-327D-40BB-AE4C-D1C3EC00294C}" presName="parTrans" presStyleLbl="bgSibTrans2D1" presStyleIdx="2" presStyleCnt="3"/>
      <dgm:spPr/>
    </dgm:pt>
    <dgm:pt modelId="{D80291B3-4354-4ED2-94ED-D2D671900A83}" type="pres">
      <dgm:prSet presAssocID="{DC99EE43-6E6A-4AC9-A995-5F17E6228283}" presName="node" presStyleLbl="node1" presStyleIdx="2" presStyleCnt="3" custScaleY="190187" custRadScaleRad="92617" custRadScaleInc="34002">
        <dgm:presLayoutVars>
          <dgm:bulletEnabled val="1"/>
        </dgm:presLayoutVars>
      </dgm:prSet>
      <dgm:spPr/>
    </dgm:pt>
  </dgm:ptLst>
  <dgm:cxnLst>
    <dgm:cxn modelId="{C80FFC3C-DC95-4CF1-B466-65E11ED48301}" type="presOf" srcId="{DC1C0C31-89FE-4646-B2DC-6F5B7FFEB25D}" destId="{FBC9080B-4D2B-4442-A2B9-88FD44B9A443}" srcOrd="0" destOrd="0" presId="urn:microsoft.com/office/officeart/2005/8/layout/radial4"/>
    <dgm:cxn modelId="{A6E37664-3248-4CCC-A3A6-211CF482993A}" srcId="{A19FB311-8CE1-48E8-B4F4-96D273C6A104}" destId="{DC1C0C31-89FE-4646-B2DC-6F5B7FFEB25D}" srcOrd="0" destOrd="0" parTransId="{AD5C7951-D904-4CD2-AB78-1D24AD3F5BA8}" sibTransId="{83C1B87D-8515-4EF0-8C80-EC57A102B088}"/>
    <dgm:cxn modelId="{7CB35C4C-BA90-4780-9159-9C299506E0C9}" srcId="{DC1C0C31-89FE-4646-B2DC-6F5B7FFEB25D}" destId="{2FFE865F-5901-4AF1-AA1C-6D6B9DFD6B7B}" srcOrd="0" destOrd="0" parTransId="{1EF96A02-9157-4CC7-884C-BE72C965CC58}" sibTransId="{573FB6F3-39BB-4F10-AF8C-A24788495565}"/>
    <dgm:cxn modelId="{74628B71-08C2-45D6-A72B-829B6C54569B}" type="presOf" srcId="{2FFE865F-5901-4AF1-AA1C-6D6B9DFD6B7B}" destId="{5ADDC7E7-CDF1-4DCF-AB8C-EF96BCC36BC8}" srcOrd="0" destOrd="0" presId="urn:microsoft.com/office/officeart/2005/8/layout/radial4"/>
    <dgm:cxn modelId="{7AFF2F77-A832-4494-8AE6-E7A2477DB412}" type="presOf" srcId="{1EF96A02-9157-4CC7-884C-BE72C965CC58}" destId="{31DDEDB3-3966-45E1-BA22-C2C094A4785F}" srcOrd="0" destOrd="0" presId="urn:microsoft.com/office/officeart/2005/8/layout/radial4"/>
    <dgm:cxn modelId="{678A9577-4D1C-4866-94CE-6DF7EC7F2246}" type="presOf" srcId="{A19FB311-8CE1-48E8-B4F4-96D273C6A104}" destId="{322AB630-9102-48C1-A6FD-CA299A8463C5}" srcOrd="0" destOrd="0" presId="urn:microsoft.com/office/officeart/2005/8/layout/radial4"/>
    <dgm:cxn modelId="{6E8428C0-BDA3-4F7A-B3F9-EE6D8A4E3175}" type="presOf" srcId="{03859B7E-B572-46F9-9423-E691D72A326D}" destId="{316BD337-9E19-40CD-9C87-5BF528BEF978}" srcOrd="0" destOrd="0" presId="urn:microsoft.com/office/officeart/2005/8/layout/radial4"/>
    <dgm:cxn modelId="{AC4FEFC1-48C6-44C2-9380-AEE0E3C01298}" type="presOf" srcId="{DC99EE43-6E6A-4AC9-A995-5F17E6228283}" destId="{D80291B3-4354-4ED2-94ED-D2D671900A83}" srcOrd="0" destOrd="0" presId="urn:microsoft.com/office/officeart/2005/8/layout/radial4"/>
    <dgm:cxn modelId="{AE3B6FC7-2DE2-429C-8AC2-7FC854D68E64}" type="presOf" srcId="{91476DDD-327D-40BB-AE4C-D1C3EC00294C}" destId="{BA598F4E-C331-464A-B764-5E78392B9AE3}" srcOrd="0" destOrd="0" presId="urn:microsoft.com/office/officeart/2005/8/layout/radial4"/>
    <dgm:cxn modelId="{235977CD-EC79-4EF9-A0FF-4311C5B9BA9C}" type="presOf" srcId="{ACED80DD-B3F2-4B88-A866-E5BBEC5A634C}" destId="{63D6A59D-DEB4-4D43-BD3C-DB666515AE65}" srcOrd="0" destOrd="0" presId="urn:microsoft.com/office/officeart/2005/8/layout/radial4"/>
    <dgm:cxn modelId="{53CA96DC-BF6B-47B4-9409-DCCDF2A704CD}" srcId="{DC1C0C31-89FE-4646-B2DC-6F5B7FFEB25D}" destId="{ACED80DD-B3F2-4B88-A866-E5BBEC5A634C}" srcOrd="1" destOrd="0" parTransId="{03859B7E-B572-46F9-9423-E691D72A326D}" sibTransId="{0D537946-235C-4FE7-8F83-EDD02D9246D6}"/>
    <dgm:cxn modelId="{A7C20AEE-0911-42BF-88F8-A578A2275D20}" srcId="{DC1C0C31-89FE-4646-B2DC-6F5B7FFEB25D}" destId="{DC99EE43-6E6A-4AC9-A995-5F17E6228283}" srcOrd="2" destOrd="0" parTransId="{91476DDD-327D-40BB-AE4C-D1C3EC00294C}" sibTransId="{5F8635C1-71D7-4291-B4F7-0585EF308EF6}"/>
    <dgm:cxn modelId="{6F58F6C4-FFC0-4332-979D-8BA917070C70}" type="presParOf" srcId="{322AB630-9102-48C1-A6FD-CA299A8463C5}" destId="{FBC9080B-4D2B-4442-A2B9-88FD44B9A443}" srcOrd="0" destOrd="0" presId="urn:microsoft.com/office/officeart/2005/8/layout/radial4"/>
    <dgm:cxn modelId="{C0C3F022-A0F7-474A-A495-5D6B567776E2}" type="presParOf" srcId="{322AB630-9102-48C1-A6FD-CA299A8463C5}" destId="{31DDEDB3-3966-45E1-BA22-C2C094A4785F}" srcOrd="1" destOrd="0" presId="urn:microsoft.com/office/officeart/2005/8/layout/radial4"/>
    <dgm:cxn modelId="{03E12075-0226-40EC-8DE7-2BD05001ADA7}" type="presParOf" srcId="{322AB630-9102-48C1-A6FD-CA299A8463C5}" destId="{5ADDC7E7-CDF1-4DCF-AB8C-EF96BCC36BC8}" srcOrd="2" destOrd="0" presId="urn:microsoft.com/office/officeart/2005/8/layout/radial4"/>
    <dgm:cxn modelId="{B6843E60-6252-435E-B4BE-60ED8BBAD144}" type="presParOf" srcId="{322AB630-9102-48C1-A6FD-CA299A8463C5}" destId="{316BD337-9E19-40CD-9C87-5BF528BEF978}" srcOrd="3" destOrd="0" presId="urn:microsoft.com/office/officeart/2005/8/layout/radial4"/>
    <dgm:cxn modelId="{5FCB5C29-3288-46A9-8826-026686258731}" type="presParOf" srcId="{322AB630-9102-48C1-A6FD-CA299A8463C5}" destId="{63D6A59D-DEB4-4D43-BD3C-DB666515AE65}" srcOrd="4" destOrd="0" presId="urn:microsoft.com/office/officeart/2005/8/layout/radial4"/>
    <dgm:cxn modelId="{15BD1A6B-D8BC-4796-8A6E-26CCFFF9321E}" type="presParOf" srcId="{322AB630-9102-48C1-A6FD-CA299A8463C5}" destId="{BA598F4E-C331-464A-B764-5E78392B9AE3}" srcOrd="5" destOrd="0" presId="urn:microsoft.com/office/officeart/2005/8/layout/radial4"/>
    <dgm:cxn modelId="{5AE2FD75-3051-47B0-BDDB-97FE64BB1174}" type="presParOf" srcId="{322AB630-9102-48C1-A6FD-CA299A8463C5}" destId="{D80291B3-4354-4ED2-94ED-D2D671900A83}" srcOrd="6" destOrd="0" presId="urn:microsoft.com/office/officeart/2005/8/layout/radial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40FA07-72CC-495A-B0EE-2EFB6CBD5DF4}" type="doc">
      <dgm:prSet loTypeId="urn:microsoft.com/office/officeart/2005/8/layout/lProcess1" loCatId="process" qsTypeId="urn:microsoft.com/office/officeart/2005/8/quickstyle/simple1" qsCatId="simple" csTypeId="urn:microsoft.com/office/officeart/2005/8/colors/accent0_3" csCatId="mainScheme" phldr="1"/>
      <dgm:spPr/>
    </dgm:pt>
    <dgm:pt modelId="{EEED5819-7B5B-4723-A06E-3A43E2F4623E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2000" b="1" dirty="0">
              <a:latin typeface="+mn-lt"/>
              <a:ea typeface="Open Sans" panose="020B0604020202020204" charset="0"/>
              <a:cs typeface="Open Sans" panose="020B0604020202020204" charset="0"/>
            </a:rPr>
            <a:t>Einführung</a:t>
          </a:r>
        </a:p>
      </dgm:t>
    </dgm:pt>
    <dgm:pt modelId="{6203E1D1-861D-42D6-A554-A997DE4E0B14}" type="parTrans" cxnId="{4683674E-483E-4131-BF2C-11DA62A4580E}">
      <dgm:prSet/>
      <dgm:spPr/>
      <dgm:t>
        <a:bodyPr/>
        <a:lstStyle/>
        <a:p>
          <a:endParaRPr lang="de-DE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818BFAFD-C84F-4E89-AA91-D5F964577919}" type="sibTrans" cxnId="{4683674E-483E-4131-BF2C-11DA62A4580E}">
      <dgm:prSet/>
      <dgm:spPr/>
      <dgm:t>
        <a:bodyPr/>
        <a:lstStyle/>
        <a:p>
          <a:endParaRPr lang="de-DE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F2CF2C0-20BD-407B-9F35-E5E721185A1E}">
      <dgm:prSet custT="1"/>
      <dgm:spPr/>
      <dgm:t>
        <a:bodyPr/>
        <a:lstStyle/>
        <a:p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Sitzverteilungsverfahren</a:t>
          </a:r>
          <a:endParaRPr lang="de-DE" sz="2000" b="1" dirty="0">
            <a:latin typeface="+mn-lt"/>
            <a:ea typeface="Open Sans" panose="020B0604020202020204" charset="0"/>
            <a:cs typeface="Open Sans" panose="020B0604020202020204" charset="0"/>
          </a:endParaRPr>
        </a:p>
      </dgm:t>
    </dgm:pt>
    <dgm:pt modelId="{FC349975-CF52-4F2C-9C13-62E47445E4BB}" type="parTrans" cxnId="{2704B3AB-C9F5-404F-A222-2739A53CF359}">
      <dgm:prSet/>
      <dgm:spPr/>
      <dgm:t>
        <a:bodyPr/>
        <a:lstStyle/>
        <a:p>
          <a:endParaRPr lang="de-DE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5254F2ED-B47E-4A09-BFDE-E9B2248A7FF6}" type="sibTrans" cxnId="{2704B3AB-C9F5-404F-A222-2739A53CF359}">
      <dgm:prSet/>
      <dgm:spPr/>
      <dgm:t>
        <a:bodyPr/>
        <a:lstStyle/>
        <a:p>
          <a:endParaRPr lang="de-DE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04B97D1F-179B-4A08-8215-663A4ADA88A1}">
      <dgm:prSet phldrT="[Text]"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Einstieg</a:t>
          </a:r>
        </a:p>
      </dgm:t>
    </dgm:pt>
    <dgm:pt modelId="{E0DB5790-AA5D-4980-96C4-E2DEA4815200}" type="parTrans" cxnId="{11299639-E2EE-450A-9F8D-6C8704312F29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DB0D65CE-C38A-4A01-91B8-6D6115169E43}" type="sibTrans" cxnId="{11299639-E2EE-450A-9F8D-6C8704312F29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5B5E2E1C-3327-437B-91B7-5B2EE07947E2}">
      <dgm:prSet phldrT="[Text]"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Wahlsysteme</a:t>
          </a:r>
        </a:p>
      </dgm:t>
    </dgm:pt>
    <dgm:pt modelId="{D9291A1C-C0F2-4D43-83A6-321A26015DA7}" type="parTrans" cxnId="{3CC094EE-FDC4-42D4-AED7-7870E62CD9BF}">
      <dgm:prSet/>
      <dgm:spPr/>
      <dgm:t>
        <a:bodyPr/>
        <a:lstStyle/>
        <a:p>
          <a:endParaRPr lang="de-DE"/>
        </a:p>
      </dgm:t>
    </dgm:pt>
    <dgm:pt modelId="{8AE9D85E-DE19-445C-A2BA-389D24472DBB}" type="sibTrans" cxnId="{3CC094EE-FDC4-42D4-AED7-7870E62CD9BF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550D3E36-53E3-421B-878A-F9BBAE85F900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Eigenes Sitzverteilungsverfahren</a:t>
          </a:r>
        </a:p>
      </dgm:t>
    </dgm:pt>
    <dgm:pt modelId="{7D59C15D-DB55-4C32-97DE-EBEC84D14CB5}" type="parTrans" cxnId="{8278EC77-54F7-49B0-AA8B-D8A0099DB974}">
      <dgm:prSet/>
      <dgm:spPr/>
      <dgm:t>
        <a:bodyPr/>
        <a:lstStyle/>
        <a:p>
          <a:endParaRPr lang="de-DE"/>
        </a:p>
      </dgm:t>
    </dgm:pt>
    <dgm:pt modelId="{6AEF60E0-BBBD-45BA-9862-9B2F2D5D64F3}" type="sibTrans" cxnId="{8278EC77-54F7-49B0-AA8B-D8A0099DB974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3BC41FE4-926C-48AE-91E5-EAF9186C5FFF}">
      <dgm:prSet phldrT="[Text]"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Besprechung der Verfahren</a:t>
          </a:r>
          <a:b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Qualitätskriterien</a:t>
          </a:r>
        </a:p>
      </dgm:t>
    </dgm:pt>
    <dgm:pt modelId="{8C55973C-5FC0-4FBB-B5C7-E4DA0C99E8FC}" type="parTrans" cxnId="{975101A5-A55A-4C68-A653-CA599536C395}">
      <dgm:prSet/>
      <dgm:spPr/>
      <dgm:t>
        <a:bodyPr/>
        <a:lstStyle/>
        <a:p>
          <a:endParaRPr lang="de-DE"/>
        </a:p>
      </dgm:t>
    </dgm:pt>
    <dgm:pt modelId="{46EC4BE8-902A-468F-9FAF-6017727FFBEE}" type="sibTrans" cxnId="{975101A5-A55A-4C68-A653-CA599536C395}">
      <dgm:prSet/>
      <dgm:spPr/>
      <dgm:t>
        <a:bodyPr/>
        <a:lstStyle/>
        <a:p>
          <a:endParaRPr lang="de-DE"/>
        </a:p>
      </dgm:t>
    </dgm:pt>
    <dgm:pt modelId="{323B0749-1627-4B15-8E98-FD5D0FB7ECB9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Einführung </a:t>
          </a:r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Niemeyer</a:t>
          </a:r>
        </a:p>
      </dgm:t>
    </dgm:pt>
    <dgm:pt modelId="{DF2AD1C4-CDBA-4310-B61F-CD6F17C0F483}" type="parTrans" cxnId="{FAE2A1E1-5D7C-4C79-8AC0-95139D0A4A42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4DC325DF-272A-40C6-837A-1AF715192A2C}" type="sibTrans" cxnId="{FAE2A1E1-5D7C-4C79-8AC0-95139D0A4A42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186533EB-3AFA-41ED-9E85-09F905FB8262}">
      <dgm:prSet custT="1"/>
      <dgm:spPr/>
      <dgm:t>
        <a:bodyPr/>
        <a:lstStyle/>
        <a:p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Übung </a:t>
          </a:r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Niemeyer</a:t>
          </a:r>
        </a:p>
      </dgm:t>
    </dgm:pt>
    <dgm:pt modelId="{9A06A629-E952-4AA5-8B32-6843600D2C5D}" type="parTrans" cxnId="{FF348850-73C0-43B6-8479-FC7EDE73609F}">
      <dgm:prSet/>
      <dgm:spPr/>
      <dgm:t>
        <a:bodyPr/>
        <a:lstStyle/>
        <a:p>
          <a:endParaRPr lang="de-DE"/>
        </a:p>
      </dgm:t>
    </dgm:pt>
    <dgm:pt modelId="{A8114164-714F-4960-8756-437E89C51A95}" type="sibTrans" cxnId="{FF348850-73C0-43B6-8479-FC7EDE73609F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A6489630-DF66-45C0-94DB-850D25801808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Sitzverteilungsparadoxon</a:t>
          </a:r>
        </a:p>
      </dgm:t>
    </dgm:pt>
    <dgm:pt modelId="{6D0D2BA7-2887-4563-B38A-CF0D9A5C5455}" type="parTrans" cxnId="{5E1F0C15-9313-4574-8FD4-C048338ACD79}">
      <dgm:prSet/>
      <dgm:spPr/>
      <dgm:t>
        <a:bodyPr/>
        <a:lstStyle/>
        <a:p>
          <a:endParaRPr lang="de-DE"/>
        </a:p>
      </dgm:t>
    </dgm:pt>
    <dgm:pt modelId="{ED096001-9466-4D0E-9DBE-5482E3B5034F}" type="sibTrans" cxnId="{5E1F0C15-9313-4574-8FD4-C048338ACD79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1A82492C-56F7-42BA-AB59-11C18D7868D3}">
      <dgm:prSet custT="1"/>
      <dgm:spPr/>
      <dgm:t>
        <a:bodyPr/>
        <a:lstStyle/>
        <a:p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Erarbeitung 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1" kern="1200" dirty="0">
              <a:solidFill>
                <a:schemeClr val="dk1"/>
              </a:solidFill>
              <a:latin typeface="+mn-lt"/>
              <a:ea typeface="+mn-ea"/>
              <a:cs typeface="+mn-cs"/>
            </a:rPr>
            <a:t>Sainte-</a:t>
          </a:r>
          <a:r>
            <a:rPr lang="de-DE" sz="1800" b="1" kern="1200" dirty="0" err="1">
              <a:solidFill>
                <a:schemeClr val="dk1"/>
              </a:solidFill>
              <a:latin typeface="+mn-lt"/>
              <a:ea typeface="+mn-ea"/>
              <a:cs typeface="+mn-cs"/>
            </a:rPr>
            <a:t>Laguë</a:t>
          </a:r>
          <a:r>
            <a:rPr lang="de-DE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Open Sans" panose="020B0604020202020204" charset="0"/>
              <a:cs typeface="Open Sans" panose="020B0604020202020204" charset="0"/>
            </a:rPr>
            <a:t> oder </a:t>
          </a:r>
          <a:r>
            <a:rPr lang="de-DE" sz="1800" b="1" kern="1200" dirty="0" err="1">
              <a:latin typeface="+mn-lt"/>
              <a:ea typeface="Open Sans" panose="020B0604020202020204" charset="0"/>
              <a:cs typeface="Open Sans" panose="020B0604020202020204" charset="0"/>
            </a:rPr>
            <a:t>D‘Hondt</a:t>
          </a:r>
          <a:endParaRPr lang="de-DE" sz="1800" b="1" kern="1200" dirty="0">
            <a:latin typeface="+mn-lt"/>
            <a:ea typeface="Open Sans" panose="020B0604020202020204" charset="0"/>
            <a:cs typeface="Open Sans" panose="020B0604020202020204" charset="0"/>
          </a:endParaRPr>
        </a:p>
      </dgm:t>
    </dgm:pt>
    <dgm:pt modelId="{A461A61F-C13A-443C-A321-4B5E61AD3C10}" type="parTrans" cxnId="{C0E6A030-CC90-4D7D-A1F0-B97EC302E53D}">
      <dgm:prSet/>
      <dgm:spPr/>
      <dgm:t>
        <a:bodyPr/>
        <a:lstStyle/>
        <a:p>
          <a:endParaRPr lang="de-DE"/>
        </a:p>
      </dgm:t>
    </dgm:pt>
    <dgm:pt modelId="{33634867-0664-4723-AFD2-566FEFF81EA0}" type="sibTrans" cxnId="{C0E6A030-CC90-4D7D-A1F0-B97EC302E53D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DE9EC899-D919-463A-B572-BF97C491A509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Vorstellung Verfahren</a:t>
          </a:r>
          <a:b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Paradoxon Verfahren</a:t>
          </a:r>
        </a:p>
      </dgm:t>
    </dgm:pt>
    <dgm:pt modelId="{4967D55A-5D3E-4671-82A5-7E23D2DE0E25}" type="parTrans" cxnId="{6339B9B0-CB8E-48DE-BF9F-BFFAA8CD3230}">
      <dgm:prSet/>
      <dgm:spPr/>
      <dgm:t>
        <a:bodyPr/>
        <a:lstStyle/>
        <a:p>
          <a:endParaRPr lang="de-DE"/>
        </a:p>
      </dgm:t>
    </dgm:pt>
    <dgm:pt modelId="{32D637D6-3EAF-4C7F-B64A-0AE7178A771E}" type="sibTrans" cxnId="{6339B9B0-CB8E-48DE-BF9F-BFFAA8CD3230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1A307BEF-0C54-4054-BD7E-FE97E2955F81}">
      <dgm:prSet custT="1"/>
      <dgm:spPr/>
      <dgm:t>
        <a:bodyPr/>
        <a:lstStyle/>
        <a:p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Wiederholung der Verfahren</a:t>
          </a:r>
        </a:p>
      </dgm:t>
    </dgm:pt>
    <dgm:pt modelId="{1E238680-633B-4525-AE1C-8A5882C73373}" type="parTrans" cxnId="{14CA6E67-5CC0-48E6-B101-D03E84023808}">
      <dgm:prSet/>
      <dgm:spPr/>
      <dgm:t>
        <a:bodyPr/>
        <a:lstStyle/>
        <a:p>
          <a:endParaRPr lang="de-DE"/>
        </a:p>
      </dgm:t>
    </dgm:pt>
    <dgm:pt modelId="{AA48875A-B1C7-4EC5-AE36-471B1088BB53}" type="sibTrans" cxnId="{14CA6E67-5CC0-48E6-B101-D03E84023808}">
      <dgm:prSet/>
      <dgm:spPr/>
      <dgm:t>
        <a:bodyPr/>
        <a:lstStyle/>
        <a:p>
          <a:endParaRPr lang="de-DE"/>
        </a:p>
      </dgm:t>
    </dgm:pt>
    <dgm:pt modelId="{1EFDD580-1CB8-4CBD-BEF2-BD57D1D7F9C7}">
      <dgm:prSet custT="1"/>
      <dgm:spPr/>
      <dgm:t>
        <a:bodyPr/>
        <a:lstStyle/>
        <a:p>
          <a:r>
            <a:rPr lang="de-DE" sz="2000" b="1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</a:p>
      </dgm:t>
    </dgm:pt>
    <dgm:pt modelId="{4371482A-4ECF-4BE3-87A2-B9AF986BB06B}" type="parTrans" cxnId="{18F9DE00-E067-4DAD-989A-B753E1F94A99}">
      <dgm:prSet/>
      <dgm:spPr/>
      <dgm:t>
        <a:bodyPr/>
        <a:lstStyle/>
        <a:p>
          <a:endParaRPr lang="de-DE"/>
        </a:p>
      </dgm:t>
    </dgm:pt>
    <dgm:pt modelId="{D6647104-44F7-43CE-8243-B2CE2D24D4C6}" type="sibTrans" cxnId="{18F9DE00-E067-4DAD-989A-B753E1F94A99}">
      <dgm:prSet/>
      <dgm:spPr/>
      <dgm:t>
        <a:bodyPr/>
        <a:lstStyle/>
        <a:p>
          <a:endParaRPr lang="de-DE"/>
        </a:p>
      </dgm:t>
    </dgm:pt>
    <dgm:pt modelId="{DF58BA35-4759-4360-974A-489235DC7262}">
      <dgm:prSet custT="1"/>
      <dgm:spPr/>
      <dgm:t>
        <a:bodyPr/>
        <a:lstStyle/>
        <a:p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Vorbereitung der Diskussion</a:t>
          </a:r>
        </a:p>
      </dgm:t>
    </dgm:pt>
    <dgm:pt modelId="{D26661E6-51A7-4590-A0B4-8437846A4202}" type="parTrans" cxnId="{29DFBCB4-E378-4176-A93F-10025DCDF5EC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37EF9F34-8317-403E-8943-6026F308D863}" type="sibTrans" cxnId="{29DFBCB4-E378-4176-A93F-10025DCDF5EC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1BD5BC46-DCC2-4BCA-A3A5-9C6828AAF639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 der Verfahren </a:t>
          </a:r>
          <a:b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am Entenhausen-Beispiel</a:t>
          </a:r>
        </a:p>
      </dgm:t>
    </dgm:pt>
    <dgm:pt modelId="{83800676-B87A-47DF-99AC-169E59BED919}" type="parTrans" cxnId="{4B3BFD21-DD6A-4540-BAB0-B5A601B66D7D}">
      <dgm:prSet/>
      <dgm:spPr/>
      <dgm:t>
        <a:bodyPr/>
        <a:lstStyle/>
        <a:p>
          <a:endParaRPr lang="de-DE"/>
        </a:p>
      </dgm:t>
    </dgm:pt>
    <dgm:pt modelId="{CF62160E-F425-4B69-B8E9-C4CDB5D383EC}" type="sibTrans" cxnId="{4B3BFD21-DD6A-4540-BAB0-B5A601B66D7D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59A15775-514A-42EF-B2E8-CF386300B5D4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  <a: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  <a:t> der Verfahren im Allgemeinen</a:t>
          </a:r>
        </a:p>
      </dgm:t>
    </dgm:pt>
    <dgm:pt modelId="{F9DBE601-91D0-4E87-B38D-8D1C70BEE1D4}" type="parTrans" cxnId="{7F06BB43-7BD7-465B-A0F0-09E4607DE0B0}">
      <dgm:prSet/>
      <dgm:spPr/>
      <dgm:t>
        <a:bodyPr/>
        <a:lstStyle/>
        <a:p>
          <a:endParaRPr lang="de-DE"/>
        </a:p>
      </dgm:t>
    </dgm:pt>
    <dgm:pt modelId="{F7A5FA7E-2F42-4F4D-834D-BE798F9809FA}" type="sibTrans" cxnId="{7F06BB43-7BD7-465B-A0F0-09E4607DE0B0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1ADA9B42-D429-4805-9DE3-16CED936F890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i="1" dirty="0">
              <a:solidFill>
                <a:schemeClr val="bg2">
                  <a:lumMod val="50000"/>
                </a:schemeClr>
              </a:solidFill>
              <a:latin typeface="+mn-lt"/>
              <a:ea typeface="Open Sans" panose="020B0604020202020204" charset="0"/>
              <a:cs typeface="Open Sans" panose="020B0604020202020204" charset="0"/>
            </a:rPr>
            <a:t>Diskussion zur Relevanz des Themas</a:t>
          </a:r>
        </a:p>
      </dgm:t>
    </dgm:pt>
    <dgm:pt modelId="{635B2FF2-DF72-4449-88A1-6D28D4405DBC}" type="parTrans" cxnId="{A1210E11-531F-4275-8EF1-82B90CECD99D}">
      <dgm:prSet/>
      <dgm:spPr/>
      <dgm:t>
        <a:bodyPr/>
        <a:lstStyle/>
        <a:p>
          <a:endParaRPr lang="de-DE"/>
        </a:p>
      </dgm:t>
    </dgm:pt>
    <dgm:pt modelId="{E1DFAF19-91E0-44F7-AD49-76A177A3150E}" type="sibTrans" cxnId="{A1210E11-531F-4275-8EF1-82B90CECD99D}">
      <dgm:prSet/>
      <dgm:spPr>
        <a:noFill/>
      </dgm:spPr>
      <dgm:t>
        <a:bodyPr/>
        <a:lstStyle/>
        <a:p>
          <a:endParaRPr lang="de-DE" sz="4800">
            <a:latin typeface="+mn-lt"/>
          </a:endParaRPr>
        </a:p>
      </dgm:t>
    </dgm:pt>
    <dgm:pt modelId="{E40A1258-C786-41BB-B58D-904DF8156A8F}">
      <dgm:prSet custT="1"/>
      <dgm:spPr>
        <a:solidFill>
          <a:schemeClr val="bg1">
            <a:alpha val="90000"/>
          </a:schemeClr>
        </a:solidFill>
        <a:ln w="19050">
          <a:solidFill>
            <a:srgbClr val="D0E0DC"/>
          </a:solidFill>
        </a:ln>
      </dgm:spPr>
      <dgm:t>
        <a:bodyPr/>
        <a:lstStyle/>
        <a:p>
          <a:r>
            <a:rPr lang="de-DE" sz="1800" b="1" dirty="0">
              <a:latin typeface="+mn-lt"/>
              <a:ea typeface="Open Sans" panose="020B0604020202020204" charset="0"/>
              <a:cs typeface="Open Sans" panose="020B0604020202020204" charset="0"/>
            </a:rPr>
            <a:t>Fazit</a:t>
          </a:r>
          <a:br>
            <a:rPr lang="de-DE" sz="18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0" dirty="0">
              <a:latin typeface="+mn-lt"/>
              <a:ea typeface="Open Sans" panose="020B0604020202020204" charset="0"/>
              <a:cs typeface="Open Sans" panose="020B0604020202020204" charset="0"/>
            </a:rPr>
            <a:t>Abschluss</a:t>
          </a:r>
        </a:p>
      </dgm:t>
    </dgm:pt>
    <dgm:pt modelId="{26CFC4B6-3DBF-46FF-B602-E92EE6C75401}" type="parTrans" cxnId="{D3539CE9-8D3B-4D41-A65C-9836CE6C2287}">
      <dgm:prSet/>
      <dgm:spPr/>
      <dgm:t>
        <a:bodyPr/>
        <a:lstStyle/>
        <a:p>
          <a:endParaRPr lang="de-DE"/>
        </a:p>
      </dgm:t>
    </dgm:pt>
    <dgm:pt modelId="{85D7F0BB-5B97-4A36-8F78-C3B64AE909EC}" type="sibTrans" cxnId="{D3539CE9-8D3B-4D41-A65C-9836CE6C2287}">
      <dgm:prSet/>
      <dgm:spPr/>
      <dgm:t>
        <a:bodyPr/>
        <a:lstStyle/>
        <a:p>
          <a:endParaRPr lang="de-DE"/>
        </a:p>
      </dgm:t>
    </dgm:pt>
    <dgm:pt modelId="{98FB78BF-B452-4151-BAD9-2C2619873F78}" type="pres">
      <dgm:prSet presAssocID="{A840FA07-72CC-495A-B0EE-2EFB6CBD5DF4}" presName="Name0" presStyleCnt="0">
        <dgm:presLayoutVars>
          <dgm:dir/>
          <dgm:animLvl val="lvl"/>
          <dgm:resizeHandles val="exact"/>
        </dgm:presLayoutVars>
      </dgm:prSet>
      <dgm:spPr/>
    </dgm:pt>
    <dgm:pt modelId="{A8C820AF-DDE8-4315-A518-1C725A161295}" type="pres">
      <dgm:prSet presAssocID="{EEED5819-7B5B-4723-A06E-3A43E2F4623E}" presName="vertFlow" presStyleCnt="0"/>
      <dgm:spPr/>
    </dgm:pt>
    <dgm:pt modelId="{44B76A0E-CDE1-4685-BB02-D8BCBD701CF3}" type="pres">
      <dgm:prSet presAssocID="{EEED5819-7B5B-4723-A06E-3A43E2F4623E}" presName="header" presStyleLbl="node1" presStyleIdx="0" presStyleCnt="3" custScaleX="630485" custScaleY="555991" custLinFactX="-100000" custLinFactNeighborX="-131633"/>
      <dgm:spPr/>
    </dgm:pt>
    <dgm:pt modelId="{DF5344B0-BAC0-4B9A-8B50-BC756468DD55}" type="pres">
      <dgm:prSet presAssocID="{E0DB5790-AA5D-4980-96C4-E2DEA4815200}" presName="parTrans" presStyleLbl="sibTrans2D1" presStyleIdx="0" presStyleCnt="15" custScaleX="1937744" custScaleY="1195583"/>
      <dgm:spPr/>
    </dgm:pt>
    <dgm:pt modelId="{F923ED29-C3F7-4B92-9A51-3EBF161F6721}" type="pres">
      <dgm:prSet presAssocID="{04B97D1F-179B-4A08-8215-663A4ADA88A1}" presName="child" presStyleLbl="alignAccFollowNode1" presStyleIdx="0" presStyleCnt="15" custScaleX="630485" custScaleY="555991" custLinFactX="-100000" custLinFactNeighborX="-131633">
        <dgm:presLayoutVars>
          <dgm:chMax val="0"/>
          <dgm:bulletEnabled val="1"/>
        </dgm:presLayoutVars>
      </dgm:prSet>
      <dgm:spPr/>
    </dgm:pt>
    <dgm:pt modelId="{D00D57DB-A06B-4664-8F41-E313876249B6}" type="pres">
      <dgm:prSet presAssocID="{DB0D65CE-C38A-4A01-91B8-6D6115169E43}" presName="sibTrans" presStyleLbl="sibTrans2D1" presStyleIdx="1" presStyleCnt="15" custScaleX="1937744" custScaleY="1195583"/>
      <dgm:spPr/>
    </dgm:pt>
    <dgm:pt modelId="{7E290477-E9E8-4309-9F51-99FE73AEAD56}" type="pres">
      <dgm:prSet presAssocID="{5B5E2E1C-3327-437B-91B7-5B2EE07947E2}" presName="child" presStyleLbl="alignAccFollowNode1" presStyleIdx="1" presStyleCnt="15" custScaleX="630485" custScaleY="555991" custLinFactX="-100000" custLinFactNeighborX="-131633">
        <dgm:presLayoutVars>
          <dgm:chMax val="0"/>
          <dgm:bulletEnabled val="1"/>
        </dgm:presLayoutVars>
      </dgm:prSet>
      <dgm:spPr/>
    </dgm:pt>
    <dgm:pt modelId="{385F68B5-0D85-4EC2-B5B7-3C22DCC51617}" type="pres">
      <dgm:prSet presAssocID="{8AE9D85E-DE19-445C-A2BA-389D24472DBB}" presName="sibTrans" presStyleLbl="sibTrans2D1" presStyleIdx="2" presStyleCnt="15" custScaleX="1937744" custScaleY="1195583"/>
      <dgm:spPr/>
    </dgm:pt>
    <dgm:pt modelId="{C0972642-1B99-4232-BD68-C9FE142663C1}" type="pres">
      <dgm:prSet presAssocID="{550D3E36-53E3-421B-878A-F9BBAE85F900}" presName="child" presStyleLbl="alignAccFollowNode1" presStyleIdx="2" presStyleCnt="15" custScaleX="630485" custScaleY="555991" custLinFactX="-100000" custLinFactNeighborX="-131633">
        <dgm:presLayoutVars>
          <dgm:chMax val="0"/>
          <dgm:bulletEnabled val="1"/>
        </dgm:presLayoutVars>
      </dgm:prSet>
      <dgm:spPr/>
    </dgm:pt>
    <dgm:pt modelId="{81284EAD-4541-430C-AE81-2FE9A573C873}" type="pres">
      <dgm:prSet presAssocID="{6AEF60E0-BBBD-45BA-9862-9B2F2D5D64F3}" presName="sibTrans" presStyleLbl="sibTrans2D1" presStyleIdx="3" presStyleCnt="15" custScaleX="1937744" custScaleY="1195583"/>
      <dgm:spPr/>
    </dgm:pt>
    <dgm:pt modelId="{D0681986-EFAB-4DF9-AEA3-6B82FF7FA27F}" type="pres">
      <dgm:prSet presAssocID="{3BC41FE4-926C-48AE-91E5-EAF9186C5FFF}" presName="child" presStyleLbl="alignAccFollowNode1" presStyleIdx="3" presStyleCnt="15" custScaleX="630485" custScaleY="555991" custLinFactX="-100000" custLinFactNeighborX="-131633">
        <dgm:presLayoutVars>
          <dgm:chMax val="0"/>
          <dgm:bulletEnabled val="1"/>
        </dgm:presLayoutVars>
      </dgm:prSet>
      <dgm:spPr/>
    </dgm:pt>
    <dgm:pt modelId="{D45CA96F-09B7-4B80-9415-3C7E519BD889}" type="pres">
      <dgm:prSet presAssocID="{EEED5819-7B5B-4723-A06E-3A43E2F4623E}" presName="hSp" presStyleCnt="0"/>
      <dgm:spPr/>
    </dgm:pt>
    <dgm:pt modelId="{A7DC85D2-B28A-4256-B87E-A1F97FE59549}" type="pres">
      <dgm:prSet presAssocID="{CF2CF2C0-20BD-407B-9F35-E5E721185A1E}" presName="vertFlow" presStyleCnt="0"/>
      <dgm:spPr/>
    </dgm:pt>
    <dgm:pt modelId="{8C779D64-74DD-494E-89EE-333865335F3D}" type="pres">
      <dgm:prSet presAssocID="{CF2CF2C0-20BD-407B-9F35-E5E721185A1E}" presName="header" presStyleLbl="node1" presStyleIdx="1" presStyleCnt="3" custScaleX="630485" custScaleY="555991" custLinFactNeighborX="-56350"/>
      <dgm:spPr/>
    </dgm:pt>
    <dgm:pt modelId="{6C2C9830-2DE3-41D6-A673-9DE7054D26A2}" type="pres">
      <dgm:prSet presAssocID="{DF2AD1C4-CDBA-4310-B61F-CD6F17C0F483}" presName="parTrans" presStyleLbl="sibTrans2D1" presStyleIdx="4" presStyleCnt="15" custScaleX="1937744" custScaleY="1195583"/>
      <dgm:spPr/>
    </dgm:pt>
    <dgm:pt modelId="{B7864C68-139C-43E7-B6C6-0226C133484E}" type="pres">
      <dgm:prSet presAssocID="{323B0749-1627-4B15-8E98-FD5D0FB7ECB9}" presName="child" presStyleLbl="alignAccFollowNode1" presStyleIdx="4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05BE01FA-1C2D-46DD-B49F-0322F050634B}" type="pres">
      <dgm:prSet presAssocID="{4DC325DF-272A-40C6-837A-1AF715192A2C}" presName="sibTrans" presStyleLbl="sibTrans2D1" presStyleIdx="5" presStyleCnt="15" custScaleX="1937744" custScaleY="1195583"/>
      <dgm:spPr/>
    </dgm:pt>
    <dgm:pt modelId="{9BD25721-F98F-4A6B-B59A-C6900F3CF241}" type="pres">
      <dgm:prSet presAssocID="{186533EB-3AFA-41ED-9E85-09F905FB8262}" presName="child" presStyleLbl="alignAccFollowNode1" presStyleIdx="5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43BEF05A-378F-4855-A1A0-6126F50DA683}" type="pres">
      <dgm:prSet presAssocID="{A8114164-714F-4960-8756-437E89C51A95}" presName="sibTrans" presStyleLbl="sibTrans2D1" presStyleIdx="6" presStyleCnt="15" custScaleX="1937744" custScaleY="1195583"/>
      <dgm:spPr/>
    </dgm:pt>
    <dgm:pt modelId="{565BF9DB-5015-493C-8E2F-41D1CAB2B7AC}" type="pres">
      <dgm:prSet presAssocID="{A6489630-DF66-45C0-94DB-850D25801808}" presName="child" presStyleLbl="alignAccFollowNode1" presStyleIdx="6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0566A11A-6472-40AD-B64D-76A973A4B136}" type="pres">
      <dgm:prSet presAssocID="{ED096001-9466-4D0E-9DBE-5482E3B5034F}" presName="sibTrans" presStyleLbl="sibTrans2D1" presStyleIdx="7" presStyleCnt="15" custScaleX="1937744" custScaleY="1195583"/>
      <dgm:spPr/>
    </dgm:pt>
    <dgm:pt modelId="{0855CD2B-CC9D-4855-92DC-DED762712EAE}" type="pres">
      <dgm:prSet presAssocID="{1A82492C-56F7-42BA-AB59-11C18D7868D3}" presName="child" presStyleLbl="alignAccFollowNode1" presStyleIdx="7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112D6C81-0875-4B9B-BAA3-5AA17B76097B}" type="pres">
      <dgm:prSet presAssocID="{33634867-0664-4723-AFD2-566FEFF81EA0}" presName="sibTrans" presStyleLbl="sibTrans2D1" presStyleIdx="8" presStyleCnt="15" custScaleX="1937744" custScaleY="1195583"/>
      <dgm:spPr/>
    </dgm:pt>
    <dgm:pt modelId="{3E1D3882-B1B5-4079-9429-669BABDDDDC8}" type="pres">
      <dgm:prSet presAssocID="{DE9EC899-D919-463A-B572-BF97C491A509}" presName="child" presStyleLbl="alignAccFollowNode1" presStyleIdx="8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3BC148EC-F7FB-4FB6-AD61-FF0AF2466ADE}" type="pres">
      <dgm:prSet presAssocID="{32D637D6-3EAF-4C7F-B64A-0AE7178A771E}" presName="sibTrans" presStyleLbl="sibTrans2D1" presStyleIdx="9" presStyleCnt="15" custScaleX="1937744" custScaleY="1195583"/>
      <dgm:spPr/>
    </dgm:pt>
    <dgm:pt modelId="{AB35ACA1-1E50-46D7-BFDA-4BEDC96F31C6}" type="pres">
      <dgm:prSet presAssocID="{1A307BEF-0C54-4054-BD7E-FE97E2955F81}" presName="child" presStyleLbl="alignAccFollowNode1" presStyleIdx="9" presStyleCnt="15" custScaleX="630485" custScaleY="555991" custLinFactNeighborX="-56350">
        <dgm:presLayoutVars>
          <dgm:chMax val="0"/>
          <dgm:bulletEnabled val="1"/>
        </dgm:presLayoutVars>
      </dgm:prSet>
      <dgm:spPr/>
    </dgm:pt>
    <dgm:pt modelId="{45785F3E-94A2-448F-A81D-D41C29E5A88B}" type="pres">
      <dgm:prSet presAssocID="{CF2CF2C0-20BD-407B-9F35-E5E721185A1E}" presName="hSp" presStyleCnt="0"/>
      <dgm:spPr/>
    </dgm:pt>
    <dgm:pt modelId="{B4E37761-6B42-4542-964C-B6BB82FAB611}" type="pres">
      <dgm:prSet presAssocID="{1EFDD580-1CB8-4CBD-BEF2-BD57D1D7F9C7}" presName="vertFlow" presStyleCnt="0"/>
      <dgm:spPr/>
    </dgm:pt>
    <dgm:pt modelId="{DE3CC5AA-CB5B-4825-BD4F-193EE11D9965}" type="pres">
      <dgm:prSet presAssocID="{1EFDD580-1CB8-4CBD-BEF2-BD57D1D7F9C7}" presName="header" presStyleLbl="node1" presStyleIdx="2" presStyleCnt="3" custScaleX="630485" custScaleY="555991" custLinFactX="20050" custLinFactNeighborX="100000"/>
      <dgm:spPr/>
    </dgm:pt>
    <dgm:pt modelId="{DF7846DC-B054-4E3C-8096-120D1582F297}" type="pres">
      <dgm:prSet presAssocID="{D26661E6-51A7-4590-A0B4-8437846A4202}" presName="parTrans" presStyleLbl="sibTrans2D1" presStyleIdx="10" presStyleCnt="15" custScaleX="1937744" custScaleY="1195583"/>
      <dgm:spPr/>
    </dgm:pt>
    <dgm:pt modelId="{8731C428-3709-40C6-B109-EFDA20246054}" type="pres">
      <dgm:prSet presAssocID="{DF58BA35-4759-4360-974A-489235DC7262}" presName="child" presStyleLbl="alignAccFollowNode1" presStyleIdx="10" presStyleCnt="15" custScaleX="630485" custScaleY="555991" custLinFactX="20050" custLinFactNeighborX="100000">
        <dgm:presLayoutVars>
          <dgm:chMax val="0"/>
          <dgm:bulletEnabled val="1"/>
        </dgm:presLayoutVars>
      </dgm:prSet>
      <dgm:spPr/>
    </dgm:pt>
    <dgm:pt modelId="{36BF56FD-EF33-42A2-83C3-54C829149B5A}" type="pres">
      <dgm:prSet presAssocID="{37EF9F34-8317-403E-8943-6026F308D863}" presName="sibTrans" presStyleLbl="sibTrans2D1" presStyleIdx="11" presStyleCnt="15" custScaleX="1937744" custScaleY="1195583"/>
      <dgm:spPr/>
    </dgm:pt>
    <dgm:pt modelId="{9E4980CD-029F-4B0C-B86E-E8F579F36413}" type="pres">
      <dgm:prSet presAssocID="{1BD5BC46-DCC2-4BCA-A3A5-9C6828AAF639}" presName="child" presStyleLbl="alignAccFollowNode1" presStyleIdx="11" presStyleCnt="15" custScaleX="630485" custScaleY="555991" custLinFactX="20050" custLinFactNeighborX="100000">
        <dgm:presLayoutVars>
          <dgm:chMax val="0"/>
          <dgm:bulletEnabled val="1"/>
        </dgm:presLayoutVars>
      </dgm:prSet>
      <dgm:spPr/>
    </dgm:pt>
    <dgm:pt modelId="{DD91D9DA-F140-41FA-9D8E-CD2E17AA69D9}" type="pres">
      <dgm:prSet presAssocID="{CF62160E-F425-4B69-B8E9-C4CDB5D383EC}" presName="sibTrans" presStyleLbl="sibTrans2D1" presStyleIdx="12" presStyleCnt="15" custScaleX="1937744" custScaleY="1195583"/>
      <dgm:spPr/>
    </dgm:pt>
    <dgm:pt modelId="{D8D89166-A85C-4BF6-ADBA-D8A6F348E490}" type="pres">
      <dgm:prSet presAssocID="{59A15775-514A-42EF-B2E8-CF386300B5D4}" presName="child" presStyleLbl="alignAccFollowNode1" presStyleIdx="12" presStyleCnt="15" custScaleX="630485" custScaleY="555991" custLinFactX="20050" custLinFactNeighborX="100000">
        <dgm:presLayoutVars>
          <dgm:chMax val="0"/>
          <dgm:bulletEnabled val="1"/>
        </dgm:presLayoutVars>
      </dgm:prSet>
      <dgm:spPr/>
    </dgm:pt>
    <dgm:pt modelId="{139B49FE-5A22-4FDD-BEA1-0576B373BC42}" type="pres">
      <dgm:prSet presAssocID="{F7A5FA7E-2F42-4F4D-834D-BE798F9809FA}" presName="sibTrans" presStyleLbl="sibTrans2D1" presStyleIdx="13" presStyleCnt="15" custScaleX="1937744" custScaleY="1195583"/>
      <dgm:spPr/>
    </dgm:pt>
    <dgm:pt modelId="{DB082412-BC34-40CC-B960-307E401C4946}" type="pres">
      <dgm:prSet presAssocID="{1ADA9B42-D429-4805-9DE3-16CED936F890}" presName="child" presStyleLbl="alignAccFollowNode1" presStyleIdx="13" presStyleCnt="15" custScaleX="630485" custScaleY="555991" custLinFactX="20050" custLinFactNeighborX="100000">
        <dgm:presLayoutVars>
          <dgm:chMax val="0"/>
          <dgm:bulletEnabled val="1"/>
        </dgm:presLayoutVars>
      </dgm:prSet>
      <dgm:spPr/>
    </dgm:pt>
    <dgm:pt modelId="{2BA6B3B6-4717-48BE-85E3-FA37A23E0A5B}" type="pres">
      <dgm:prSet presAssocID="{E1DFAF19-91E0-44F7-AD49-76A177A3150E}" presName="sibTrans" presStyleLbl="sibTrans2D1" presStyleIdx="14" presStyleCnt="15" custScaleX="1937744" custScaleY="1195583"/>
      <dgm:spPr/>
    </dgm:pt>
    <dgm:pt modelId="{6F7257A0-7A46-4404-BE99-FEAAD291EC54}" type="pres">
      <dgm:prSet presAssocID="{E40A1258-C786-41BB-B58D-904DF8156A8F}" presName="child" presStyleLbl="alignAccFollowNode1" presStyleIdx="14" presStyleCnt="15" custScaleX="630485" custScaleY="555991" custLinFactX="20050" custLinFactNeighborX="100000">
        <dgm:presLayoutVars>
          <dgm:chMax val="0"/>
          <dgm:bulletEnabled val="1"/>
        </dgm:presLayoutVars>
      </dgm:prSet>
      <dgm:spPr/>
    </dgm:pt>
  </dgm:ptLst>
  <dgm:cxnLst>
    <dgm:cxn modelId="{18F9DE00-E067-4DAD-989A-B753E1F94A99}" srcId="{A840FA07-72CC-495A-B0EE-2EFB6CBD5DF4}" destId="{1EFDD580-1CB8-4CBD-BEF2-BD57D1D7F9C7}" srcOrd="2" destOrd="0" parTransId="{4371482A-4ECF-4BE3-87A2-B9AF986BB06B}" sibTransId="{D6647104-44F7-43CE-8243-B2CE2D24D4C6}"/>
    <dgm:cxn modelId="{EB73AC03-7CE9-4899-8B92-AF51883CCEFF}" type="presOf" srcId="{A6489630-DF66-45C0-94DB-850D25801808}" destId="{565BF9DB-5015-493C-8E2F-41D1CAB2B7AC}" srcOrd="0" destOrd="0" presId="urn:microsoft.com/office/officeart/2005/8/layout/lProcess1"/>
    <dgm:cxn modelId="{2CE6C40E-C04A-4472-B003-14B62035A8EC}" type="presOf" srcId="{D26661E6-51A7-4590-A0B4-8437846A4202}" destId="{DF7846DC-B054-4E3C-8096-120D1582F297}" srcOrd="0" destOrd="0" presId="urn:microsoft.com/office/officeart/2005/8/layout/lProcess1"/>
    <dgm:cxn modelId="{A1210E11-531F-4275-8EF1-82B90CECD99D}" srcId="{1EFDD580-1CB8-4CBD-BEF2-BD57D1D7F9C7}" destId="{1ADA9B42-D429-4805-9DE3-16CED936F890}" srcOrd="3" destOrd="0" parTransId="{635B2FF2-DF72-4449-88A1-6D28D4405DBC}" sibTransId="{E1DFAF19-91E0-44F7-AD49-76A177A3150E}"/>
    <dgm:cxn modelId="{072B5B12-5E2C-417F-8A75-424EF089A633}" type="presOf" srcId="{37EF9F34-8317-403E-8943-6026F308D863}" destId="{36BF56FD-EF33-42A2-83C3-54C829149B5A}" srcOrd="0" destOrd="0" presId="urn:microsoft.com/office/officeart/2005/8/layout/lProcess1"/>
    <dgm:cxn modelId="{5E1F0C15-9313-4574-8FD4-C048338ACD79}" srcId="{CF2CF2C0-20BD-407B-9F35-E5E721185A1E}" destId="{A6489630-DF66-45C0-94DB-850D25801808}" srcOrd="2" destOrd="0" parTransId="{6D0D2BA7-2887-4563-B38A-CF0D9A5C5455}" sibTransId="{ED096001-9466-4D0E-9DBE-5482E3B5034F}"/>
    <dgm:cxn modelId="{C9AD9815-6C1C-4215-8D85-E223A53B38E5}" type="presOf" srcId="{CF62160E-F425-4B69-B8E9-C4CDB5D383EC}" destId="{DD91D9DA-F140-41FA-9D8E-CD2E17AA69D9}" srcOrd="0" destOrd="0" presId="urn:microsoft.com/office/officeart/2005/8/layout/lProcess1"/>
    <dgm:cxn modelId="{A2D16F17-3995-4C2E-8ABA-9BB866608EF2}" type="presOf" srcId="{6AEF60E0-BBBD-45BA-9862-9B2F2D5D64F3}" destId="{81284EAD-4541-430C-AE81-2FE9A573C873}" srcOrd="0" destOrd="0" presId="urn:microsoft.com/office/officeart/2005/8/layout/lProcess1"/>
    <dgm:cxn modelId="{8928EB1E-6B33-4025-9EDF-3C4EABA2C743}" type="presOf" srcId="{1A82492C-56F7-42BA-AB59-11C18D7868D3}" destId="{0855CD2B-CC9D-4855-92DC-DED762712EAE}" srcOrd="0" destOrd="0" presId="urn:microsoft.com/office/officeart/2005/8/layout/lProcess1"/>
    <dgm:cxn modelId="{4B3BFD21-DD6A-4540-BAB0-B5A601B66D7D}" srcId="{1EFDD580-1CB8-4CBD-BEF2-BD57D1D7F9C7}" destId="{1BD5BC46-DCC2-4BCA-A3A5-9C6828AAF639}" srcOrd="1" destOrd="0" parTransId="{83800676-B87A-47DF-99AC-169E59BED919}" sibTransId="{CF62160E-F425-4B69-B8E9-C4CDB5D383EC}"/>
    <dgm:cxn modelId="{C907A823-E40B-4CAD-A779-EE75CC2E3F0C}" type="presOf" srcId="{32D637D6-3EAF-4C7F-B64A-0AE7178A771E}" destId="{3BC148EC-F7FB-4FB6-AD61-FF0AF2466ADE}" srcOrd="0" destOrd="0" presId="urn:microsoft.com/office/officeart/2005/8/layout/lProcess1"/>
    <dgm:cxn modelId="{DA73EF26-4200-4423-8D64-18AA998AE8F6}" type="presOf" srcId="{ED096001-9466-4D0E-9DBE-5482E3B5034F}" destId="{0566A11A-6472-40AD-B64D-76A973A4B136}" srcOrd="0" destOrd="0" presId="urn:microsoft.com/office/officeart/2005/8/layout/lProcess1"/>
    <dgm:cxn modelId="{5F7CBD2D-E262-4069-B19F-DCF720F19730}" type="presOf" srcId="{E40A1258-C786-41BB-B58D-904DF8156A8F}" destId="{6F7257A0-7A46-4404-BE99-FEAAD291EC54}" srcOrd="0" destOrd="0" presId="urn:microsoft.com/office/officeart/2005/8/layout/lProcess1"/>
    <dgm:cxn modelId="{CE9C762E-A186-4741-A206-46A344602FDB}" type="presOf" srcId="{33634867-0664-4723-AFD2-566FEFF81EA0}" destId="{112D6C81-0875-4B9B-BAA3-5AA17B76097B}" srcOrd="0" destOrd="0" presId="urn:microsoft.com/office/officeart/2005/8/layout/lProcess1"/>
    <dgm:cxn modelId="{C0E6A030-CC90-4D7D-A1F0-B97EC302E53D}" srcId="{CF2CF2C0-20BD-407B-9F35-E5E721185A1E}" destId="{1A82492C-56F7-42BA-AB59-11C18D7868D3}" srcOrd="3" destOrd="0" parTransId="{A461A61F-C13A-443C-A321-4B5E61AD3C10}" sibTransId="{33634867-0664-4723-AFD2-566FEFF81EA0}"/>
    <dgm:cxn modelId="{11299639-E2EE-450A-9F8D-6C8704312F29}" srcId="{EEED5819-7B5B-4723-A06E-3A43E2F4623E}" destId="{04B97D1F-179B-4A08-8215-663A4ADA88A1}" srcOrd="0" destOrd="0" parTransId="{E0DB5790-AA5D-4980-96C4-E2DEA4815200}" sibTransId="{DB0D65CE-C38A-4A01-91B8-6D6115169E43}"/>
    <dgm:cxn modelId="{7F06BB43-7BD7-465B-A0F0-09E4607DE0B0}" srcId="{1EFDD580-1CB8-4CBD-BEF2-BD57D1D7F9C7}" destId="{59A15775-514A-42EF-B2E8-CF386300B5D4}" srcOrd="2" destOrd="0" parTransId="{F9DBE601-91D0-4E87-B38D-8D1C70BEE1D4}" sibTransId="{F7A5FA7E-2F42-4F4D-834D-BE798F9809FA}"/>
    <dgm:cxn modelId="{80AA4F44-299D-4C18-808F-AE4CB9104E58}" type="presOf" srcId="{F7A5FA7E-2F42-4F4D-834D-BE798F9809FA}" destId="{139B49FE-5A22-4FDD-BEA1-0576B373BC42}" srcOrd="0" destOrd="0" presId="urn:microsoft.com/office/officeart/2005/8/layout/lProcess1"/>
    <dgm:cxn modelId="{C9770C46-DD14-465D-9CAE-6EA0BCBB3381}" type="presOf" srcId="{CF2CF2C0-20BD-407B-9F35-E5E721185A1E}" destId="{8C779D64-74DD-494E-89EE-333865335F3D}" srcOrd="0" destOrd="0" presId="urn:microsoft.com/office/officeart/2005/8/layout/lProcess1"/>
    <dgm:cxn modelId="{14CA6E67-5CC0-48E6-B101-D03E84023808}" srcId="{CF2CF2C0-20BD-407B-9F35-E5E721185A1E}" destId="{1A307BEF-0C54-4054-BD7E-FE97E2955F81}" srcOrd="5" destOrd="0" parTransId="{1E238680-633B-4525-AE1C-8A5882C73373}" sibTransId="{AA48875A-B1C7-4EC5-AE36-471B1088BB53}"/>
    <dgm:cxn modelId="{6E9FDE48-2B2F-4CF1-B8A4-AF5596A9FFBE}" type="presOf" srcId="{A8114164-714F-4960-8756-437E89C51A95}" destId="{43BEF05A-378F-4855-A1A0-6126F50DA683}" srcOrd="0" destOrd="0" presId="urn:microsoft.com/office/officeart/2005/8/layout/lProcess1"/>
    <dgm:cxn modelId="{3C503E6E-CEE8-4A3C-A07D-4299F6E8985F}" type="presOf" srcId="{1BD5BC46-DCC2-4BCA-A3A5-9C6828AAF639}" destId="{9E4980CD-029F-4B0C-B86E-E8F579F36413}" srcOrd="0" destOrd="0" presId="urn:microsoft.com/office/officeart/2005/8/layout/lProcess1"/>
    <dgm:cxn modelId="{4683674E-483E-4131-BF2C-11DA62A4580E}" srcId="{A840FA07-72CC-495A-B0EE-2EFB6CBD5DF4}" destId="{EEED5819-7B5B-4723-A06E-3A43E2F4623E}" srcOrd="0" destOrd="0" parTransId="{6203E1D1-861D-42D6-A554-A997DE4E0B14}" sibTransId="{818BFAFD-C84F-4E89-AA91-D5F964577919}"/>
    <dgm:cxn modelId="{FF348850-73C0-43B6-8479-FC7EDE73609F}" srcId="{CF2CF2C0-20BD-407B-9F35-E5E721185A1E}" destId="{186533EB-3AFA-41ED-9E85-09F905FB8262}" srcOrd="1" destOrd="0" parTransId="{9A06A629-E952-4AA5-8B32-6843600D2C5D}" sibTransId="{A8114164-714F-4960-8756-437E89C51A95}"/>
    <dgm:cxn modelId="{38513273-3773-4561-B24E-F13E2EE82977}" type="presOf" srcId="{59A15775-514A-42EF-B2E8-CF386300B5D4}" destId="{D8D89166-A85C-4BF6-ADBA-D8A6F348E490}" srcOrd="0" destOrd="0" presId="urn:microsoft.com/office/officeart/2005/8/layout/lProcess1"/>
    <dgm:cxn modelId="{1F7A6975-20C9-4EEC-825F-7EAA434CDFD8}" type="presOf" srcId="{8AE9D85E-DE19-445C-A2BA-389D24472DBB}" destId="{385F68B5-0D85-4EC2-B5B7-3C22DCC51617}" srcOrd="0" destOrd="0" presId="urn:microsoft.com/office/officeart/2005/8/layout/lProcess1"/>
    <dgm:cxn modelId="{A4A08C75-695D-4558-B18D-825FA9B83312}" type="presOf" srcId="{186533EB-3AFA-41ED-9E85-09F905FB8262}" destId="{9BD25721-F98F-4A6B-B59A-C6900F3CF241}" srcOrd="0" destOrd="0" presId="urn:microsoft.com/office/officeart/2005/8/layout/lProcess1"/>
    <dgm:cxn modelId="{8278EC77-54F7-49B0-AA8B-D8A0099DB974}" srcId="{EEED5819-7B5B-4723-A06E-3A43E2F4623E}" destId="{550D3E36-53E3-421B-878A-F9BBAE85F900}" srcOrd="2" destOrd="0" parTransId="{7D59C15D-DB55-4C32-97DE-EBEC84D14CB5}" sibTransId="{6AEF60E0-BBBD-45BA-9862-9B2F2D5D64F3}"/>
    <dgm:cxn modelId="{05B22B79-2348-4752-ACD1-68ECAE7C6909}" type="presOf" srcId="{04B97D1F-179B-4A08-8215-663A4ADA88A1}" destId="{F923ED29-C3F7-4B92-9A51-3EBF161F6721}" srcOrd="0" destOrd="0" presId="urn:microsoft.com/office/officeart/2005/8/layout/lProcess1"/>
    <dgm:cxn modelId="{25C5FF7F-6D4B-477D-BD98-084F3ABFE03D}" type="presOf" srcId="{4DC325DF-272A-40C6-837A-1AF715192A2C}" destId="{05BE01FA-1C2D-46DD-B49F-0322F050634B}" srcOrd="0" destOrd="0" presId="urn:microsoft.com/office/officeart/2005/8/layout/lProcess1"/>
    <dgm:cxn modelId="{FACDB783-A231-49EB-B19F-1878098A0851}" type="presOf" srcId="{E1DFAF19-91E0-44F7-AD49-76A177A3150E}" destId="{2BA6B3B6-4717-48BE-85E3-FA37A23E0A5B}" srcOrd="0" destOrd="0" presId="urn:microsoft.com/office/officeart/2005/8/layout/lProcess1"/>
    <dgm:cxn modelId="{C9DAB294-E253-44E9-9FB5-26A5EAC946A9}" type="presOf" srcId="{DF58BA35-4759-4360-974A-489235DC7262}" destId="{8731C428-3709-40C6-B109-EFDA20246054}" srcOrd="0" destOrd="0" presId="urn:microsoft.com/office/officeart/2005/8/layout/lProcess1"/>
    <dgm:cxn modelId="{D6B9009C-DB27-48AB-BBE3-117FF5EC9912}" type="presOf" srcId="{1A307BEF-0C54-4054-BD7E-FE97E2955F81}" destId="{AB35ACA1-1E50-46D7-BFDA-4BEDC96F31C6}" srcOrd="0" destOrd="0" presId="urn:microsoft.com/office/officeart/2005/8/layout/lProcess1"/>
    <dgm:cxn modelId="{975101A5-A55A-4C68-A653-CA599536C395}" srcId="{EEED5819-7B5B-4723-A06E-3A43E2F4623E}" destId="{3BC41FE4-926C-48AE-91E5-EAF9186C5FFF}" srcOrd="3" destOrd="0" parTransId="{8C55973C-5FC0-4FBB-B5C7-E4DA0C99E8FC}" sibTransId="{46EC4BE8-902A-468F-9FAF-6017727FFBEE}"/>
    <dgm:cxn modelId="{2704B3AB-C9F5-404F-A222-2739A53CF359}" srcId="{A840FA07-72CC-495A-B0EE-2EFB6CBD5DF4}" destId="{CF2CF2C0-20BD-407B-9F35-E5E721185A1E}" srcOrd="1" destOrd="0" parTransId="{FC349975-CF52-4F2C-9C13-62E47445E4BB}" sibTransId="{5254F2ED-B47E-4A09-BFDE-E9B2248A7FF6}"/>
    <dgm:cxn modelId="{9948D8AD-77D1-49C0-A910-FC3FA7B1B930}" type="presOf" srcId="{3BC41FE4-926C-48AE-91E5-EAF9186C5FFF}" destId="{D0681986-EFAB-4DF9-AEA3-6B82FF7FA27F}" srcOrd="0" destOrd="0" presId="urn:microsoft.com/office/officeart/2005/8/layout/lProcess1"/>
    <dgm:cxn modelId="{6339B9B0-CB8E-48DE-BF9F-BFFAA8CD3230}" srcId="{CF2CF2C0-20BD-407B-9F35-E5E721185A1E}" destId="{DE9EC899-D919-463A-B572-BF97C491A509}" srcOrd="4" destOrd="0" parTransId="{4967D55A-5D3E-4671-82A5-7E23D2DE0E25}" sibTransId="{32D637D6-3EAF-4C7F-B64A-0AE7178A771E}"/>
    <dgm:cxn modelId="{76349CB4-1F67-4095-9AAF-0CCFE3D369E3}" type="presOf" srcId="{323B0749-1627-4B15-8E98-FD5D0FB7ECB9}" destId="{B7864C68-139C-43E7-B6C6-0226C133484E}" srcOrd="0" destOrd="0" presId="urn:microsoft.com/office/officeart/2005/8/layout/lProcess1"/>
    <dgm:cxn modelId="{29DFBCB4-E378-4176-A93F-10025DCDF5EC}" srcId="{1EFDD580-1CB8-4CBD-BEF2-BD57D1D7F9C7}" destId="{DF58BA35-4759-4360-974A-489235DC7262}" srcOrd="0" destOrd="0" parTransId="{D26661E6-51A7-4590-A0B4-8437846A4202}" sibTransId="{37EF9F34-8317-403E-8943-6026F308D863}"/>
    <dgm:cxn modelId="{D9BAD6B9-1DA1-4F2F-B6F1-7E7892361247}" type="presOf" srcId="{DF2AD1C4-CDBA-4310-B61F-CD6F17C0F483}" destId="{6C2C9830-2DE3-41D6-A673-9DE7054D26A2}" srcOrd="0" destOrd="0" presId="urn:microsoft.com/office/officeart/2005/8/layout/lProcess1"/>
    <dgm:cxn modelId="{012045BD-37E6-4BCE-B059-27ABC827F29F}" type="presOf" srcId="{A840FA07-72CC-495A-B0EE-2EFB6CBD5DF4}" destId="{98FB78BF-B452-4151-BAD9-2C2619873F78}" srcOrd="0" destOrd="0" presId="urn:microsoft.com/office/officeart/2005/8/layout/lProcess1"/>
    <dgm:cxn modelId="{F11744C2-F578-4DE3-AF44-6589554BDD94}" type="presOf" srcId="{DE9EC899-D919-463A-B572-BF97C491A509}" destId="{3E1D3882-B1B5-4079-9429-669BABDDDDC8}" srcOrd="0" destOrd="0" presId="urn:microsoft.com/office/officeart/2005/8/layout/lProcess1"/>
    <dgm:cxn modelId="{E828C4D2-EBEE-4881-8BD8-61EE2CB578FA}" type="presOf" srcId="{5B5E2E1C-3327-437B-91B7-5B2EE07947E2}" destId="{7E290477-E9E8-4309-9F51-99FE73AEAD56}" srcOrd="0" destOrd="0" presId="urn:microsoft.com/office/officeart/2005/8/layout/lProcess1"/>
    <dgm:cxn modelId="{295CC5DA-CEEB-47DA-B530-9DC21BF9035E}" type="presOf" srcId="{DB0D65CE-C38A-4A01-91B8-6D6115169E43}" destId="{D00D57DB-A06B-4664-8F41-E313876249B6}" srcOrd="0" destOrd="0" presId="urn:microsoft.com/office/officeart/2005/8/layout/lProcess1"/>
    <dgm:cxn modelId="{B96E04E1-9E0F-49A2-9E58-F1A14735A0FD}" type="presOf" srcId="{EEED5819-7B5B-4723-A06E-3A43E2F4623E}" destId="{44B76A0E-CDE1-4685-BB02-D8BCBD701CF3}" srcOrd="0" destOrd="0" presId="urn:microsoft.com/office/officeart/2005/8/layout/lProcess1"/>
    <dgm:cxn modelId="{FAE2A1E1-5D7C-4C79-8AC0-95139D0A4A42}" srcId="{CF2CF2C0-20BD-407B-9F35-E5E721185A1E}" destId="{323B0749-1627-4B15-8E98-FD5D0FB7ECB9}" srcOrd="0" destOrd="0" parTransId="{DF2AD1C4-CDBA-4310-B61F-CD6F17C0F483}" sibTransId="{4DC325DF-272A-40C6-837A-1AF715192A2C}"/>
    <dgm:cxn modelId="{B4C336E5-C411-46AB-A227-E518427E9B78}" type="presOf" srcId="{1ADA9B42-D429-4805-9DE3-16CED936F890}" destId="{DB082412-BC34-40CC-B960-307E401C4946}" srcOrd="0" destOrd="0" presId="urn:microsoft.com/office/officeart/2005/8/layout/lProcess1"/>
    <dgm:cxn modelId="{051460E5-21FB-4691-95F2-53DA037FD4FE}" type="presOf" srcId="{E0DB5790-AA5D-4980-96C4-E2DEA4815200}" destId="{DF5344B0-BAC0-4B9A-8B50-BC756468DD55}" srcOrd="0" destOrd="0" presId="urn:microsoft.com/office/officeart/2005/8/layout/lProcess1"/>
    <dgm:cxn modelId="{D9DEB5E6-B962-489C-A00B-B97E708A423F}" type="presOf" srcId="{550D3E36-53E3-421B-878A-F9BBAE85F900}" destId="{C0972642-1B99-4232-BD68-C9FE142663C1}" srcOrd="0" destOrd="0" presId="urn:microsoft.com/office/officeart/2005/8/layout/lProcess1"/>
    <dgm:cxn modelId="{D3539CE9-8D3B-4D41-A65C-9836CE6C2287}" srcId="{1EFDD580-1CB8-4CBD-BEF2-BD57D1D7F9C7}" destId="{E40A1258-C786-41BB-B58D-904DF8156A8F}" srcOrd="4" destOrd="0" parTransId="{26CFC4B6-3DBF-46FF-B602-E92EE6C75401}" sibTransId="{85D7F0BB-5B97-4A36-8F78-C3B64AE909EC}"/>
    <dgm:cxn modelId="{3CC094EE-FDC4-42D4-AED7-7870E62CD9BF}" srcId="{EEED5819-7B5B-4723-A06E-3A43E2F4623E}" destId="{5B5E2E1C-3327-437B-91B7-5B2EE07947E2}" srcOrd="1" destOrd="0" parTransId="{D9291A1C-C0F2-4D43-83A6-321A26015DA7}" sibTransId="{8AE9D85E-DE19-445C-A2BA-389D24472DBB}"/>
    <dgm:cxn modelId="{F81C6BF7-B84D-425D-8AFF-877E343EA051}" type="presOf" srcId="{1EFDD580-1CB8-4CBD-BEF2-BD57D1D7F9C7}" destId="{DE3CC5AA-CB5B-4825-BD4F-193EE11D9965}" srcOrd="0" destOrd="0" presId="urn:microsoft.com/office/officeart/2005/8/layout/lProcess1"/>
    <dgm:cxn modelId="{3A24F20D-1150-467B-AD0F-FB80BE0BFC2B}" type="presParOf" srcId="{98FB78BF-B452-4151-BAD9-2C2619873F78}" destId="{A8C820AF-DDE8-4315-A518-1C725A161295}" srcOrd="0" destOrd="0" presId="urn:microsoft.com/office/officeart/2005/8/layout/lProcess1"/>
    <dgm:cxn modelId="{5666DD96-39FF-4C58-828F-4C9BD2355C89}" type="presParOf" srcId="{A8C820AF-DDE8-4315-A518-1C725A161295}" destId="{44B76A0E-CDE1-4685-BB02-D8BCBD701CF3}" srcOrd="0" destOrd="0" presId="urn:microsoft.com/office/officeart/2005/8/layout/lProcess1"/>
    <dgm:cxn modelId="{84607642-09E1-471F-936E-460946C7D572}" type="presParOf" srcId="{A8C820AF-DDE8-4315-A518-1C725A161295}" destId="{DF5344B0-BAC0-4B9A-8B50-BC756468DD55}" srcOrd="1" destOrd="0" presId="urn:microsoft.com/office/officeart/2005/8/layout/lProcess1"/>
    <dgm:cxn modelId="{1518AEED-7699-4F26-8BDF-DE299A31F3E7}" type="presParOf" srcId="{A8C820AF-DDE8-4315-A518-1C725A161295}" destId="{F923ED29-C3F7-4B92-9A51-3EBF161F6721}" srcOrd="2" destOrd="0" presId="urn:microsoft.com/office/officeart/2005/8/layout/lProcess1"/>
    <dgm:cxn modelId="{23980AE0-244F-44F3-8A89-207E59D23E14}" type="presParOf" srcId="{A8C820AF-DDE8-4315-A518-1C725A161295}" destId="{D00D57DB-A06B-4664-8F41-E313876249B6}" srcOrd="3" destOrd="0" presId="urn:microsoft.com/office/officeart/2005/8/layout/lProcess1"/>
    <dgm:cxn modelId="{CD5CFB6C-230A-40FF-AA49-907732B8DB56}" type="presParOf" srcId="{A8C820AF-DDE8-4315-A518-1C725A161295}" destId="{7E290477-E9E8-4309-9F51-99FE73AEAD56}" srcOrd="4" destOrd="0" presId="urn:microsoft.com/office/officeart/2005/8/layout/lProcess1"/>
    <dgm:cxn modelId="{088E13E6-492E-4892-AC62-76A9EC7F89FA}" type="presParOf" srcId="{A8C820AF-DDE8-4315-A518-1C725A161295}" destId="{385F68B5-0D85-4EC2-B5B7-3C22DCC51617}" srcOrd="5" destOrd="0" presId="urn:microsoft.com/office/officeart/2005/8/layout/lProcess1"/>
    <dgm:cxn modelId="{1DC5C20F-60CF-4598-9AE3-EA9DF916D82C}" type="presParOf" srcId="{A8C820AF-DDE8-4315-A518-1C725A161295}" destId="{C0972642-1B99-4232-BD68-C9FE142663C1}" srcOrd="6" destOrd="0" presId="urn:microsoft.com/office/officeart/2005/8/layout/lProcess1"/>
    <dgm:cxn modelId="{22156D1E-6718-4BFD-9602-3B88D199B11F}" type="presParOf" srcId="{A8C820AF-DDE8-4315-A518-1C725A161295}" destId="{81284EAD-4541-430C-AE81-2FE9A573C873}" srcOrd="7" destOrd="0" presId="urn:microsoft.com/office/officeart/2005/8/layout/lProcess1"/>
    <dgm:cxn modelId="{B5D179C1-77F6-4513-A79E-05D197B91E72}" type="presParOf" srcId="{A8C820AF-DDE8-4315-A518-1C725A161295}" destId="{D0681986-EFAB-4DF9-AEA3-6B82FF7FA27F}" srcOrd="8" destOrd="0" presId="urn:microsoft.com/office/officeart/2005/8/layout/lProcess1"/>
    <dgm:cxn modelId="{03F7C9A0-275B-47B1-9522-9AF09ADCB1C5}" type="presParOf" srcId="{98FB78BF-B452-4151-BAD9-2C2619873F78}" destId="{D45CA96F-09B7-4B80-9415-3C7E519BD889}" srcOrd="1" destOrd="0" presId="urn:microsoft.com/office/officeart/2005/8/layout/lProcess1"/>
    <dgm:cxn modelId="{CA72F1DC-E4AD-49AD-BA34-109F96B60CE9}" type="presParOf" srcId="{98FB78BF-B452-4151-BAD9-2C2619873F78}" destId="{A7DC85D2-B28A-4256-B87E-A1F97FE59549}" srcOrd="2" destOrd="0" presId="urn:microsoft.com/office/officeart/2005/8/layout/lProcess1"/>
    <dgm:cxn modelId="{B25D48CD-B288-46D0-905E-EA3FC3D0B12E}" type="presParOf" srcId="{A7DC85D2-B28A-4256-B87E-A1F97FE59549}" destId="{8C779D64-74DD-494E-89EE-333865335F3D}" srcOrd="0" destOrd="0" presId="urn:microsoft.com/office/officeart/2005/8/layout/lProcess1"/>
    <dgm:cxn modelId="{4AB615B8-D85D-40B9-8C9C-2FC605E817CD}" type="presParOf" srcId="{A7DC85D2-B28A-4256-B87E-A1F97FE59549}" destId="{6C2C9830-2DE3-41D6-A673-9DE7054D26A2}" srcOrd="1" destOrd="0" presId="urn:microsoft.com/office/officeart/2005/8/layout/lProcess1"/>
    <dgm:cxn modelId="{FD890C3B-A6E3-4AD4-A195-9E5B298FEC9D}" type="presParOf" srcId="{A7DC85D2-B28A-4256-B87E-A1F97FE59549}" destId="{B7864C68-139C-43E7-B6C6-0226C133484E}" srcOrd="2" destOrd="0" presId="urn:microsoft.com/office/officeart/2005/8/layout/lProcess1"/>
    <dgm:cxn modelId="{F38BD76C-D8C1-4A1F-BEB0-551C539CA082}" type="presParOf" srcId="{A7DC85D2-B28A-4256-B87E-A1F97FE59549}" destId="{05BE01FA-1C2D-46DD-B49F-0322F050634B}" srcOrd="3" destOrd="0" presId="urn:microsoft.com/office/officeart/2005/8/layout/lProcess1"/>
    <dgm:cxn modelId="{80CDE20E-EB41-41DA-A2F5-82755511385B}" type="presParOf" srcId="{A7DC85D2-B28A-4256-B87E-A1F97FE59549}" destId="{9BD25721-F98F-4A6B-B59A-C6900F3CF241}" srcOrd="4" destOrd="0" presId="urn:microsoft.com/office/officeart/2005/8/layout/lProcess1"/>
    <dgm:cxn modelId="{5D00C369-0626-4BD9-8EA0-DFBCB6B80F5F}" type="presParOf" srcId="{A7DC85D2-B28A-4256-B87E-A1F97FE59549}" destId="{43BEF05A-378F-4855-A1A0-6126F50DA683}" srcOrd="5" destOrd="0" presId="urn:microsoft.com/office/officeart/2005/8/layout/lProcess1"/>
    <dgm:cxn modelId="{4C3CF7D6-A641-4AB9-B293-DA1A8AEAB254}" type="presParOf" srcId="{A7DC85D2-B28A-4256-B87E-A1F97FE59549}" destId="{565BF9DB-5015-493C-8E2F-41D1CAB2B7AC}" srcOrd="6" destOrd="0" presId="urn:microsoft.com/office/officeart/2005/8/layout/lProcess1"/>
    <dgm:cxn modelId="{7DCA4C78-697D-4A33-87E8-6CCD64D83314}" type="presParOf" srcId="{A7DC85D2-B28A-4256-B87E-A1F97FE59549}" destId="{0566A11A-6472-40AD-B64D-76A973A4B136}" srcOrd="7" destOrd="0" presId="urn:microsoft.com/office/officeart/2005/8/layout/lProcess1"/>
    <dgm:cxn modelId="{B2A7D256-11CA-41EB-8969-F34B952F2D16}" type="presParOf" srcId="{A7DC85D2-B28A-4256-B87E-A1F97FE59549}" destId="{0855CD2B-CC9D-4855-92DC-DED762712EAE}" srcOrd="8" destOrd="0" presId="urn:microsoft.com/office/officeart/2005/8/layout/lProcess1"/>
    <dgm:cxn modelId="{73460FB1-B2E6-4EF2-9FE7-72D33C3BFBE0}" type="presParOf" srcId="{A7DC85D2-B28A-4256-B87E-A1F97FE59549}" destId="{112D6C81-0875-4B9B-BAA3-5AA17B76097B}" srcOrd="9" destOrd="0" presId="urn:microsoft.com/office/officeart/2005/8/layout/lProcess1"/>
    <dgm:cxn modelId="{98EEB46D-3A53-4F77-871D-F78B058972A7}" type="presParOf" srcId="{A7DC85D2-B28A-4256-B87E-A1F97FE59549}" destId="{3E1D3882-B1B5-4079-9429-669BABDDDDC8}" srcOrd="10" destOrd="0" presId="urn:microsoft.com/office/officeart/2005/8/layout/lProcess1"/>
    <dgm:cxn modelId="{2FB106B4-E5C7-455E-9BBA-8370852110CC}" type="presParOf" srcId="{A7DC85D2-B28A-4256-B87E-A1F97FE59549}" destId="{3BC148EC-F7FB-4FB6-AD61-FF0AF2466ADE}" srcOrd="11" destOrd="0" presId="urn:microsoft.com/office/officeart/2005/8/layout/lProcess1"/>
    <dgm:cxn modelId="{D034BF6A-9931-4E23-BB1E-187EC5C7D501}" type="presParOf" srcId="{A7DC85D2-B28A-4256-B87E-A1F97FE59549}" destId="{AB35ACA1-1E50-46D7-BFDA-4BEDC96F31C6}" srcOrd="12" destOrd="0" presId="urn:microsoft.com/office/officeart/2005/8/layout/lProcess1"/>
    <dgm:cxn modelId="{8A037054-7495-4390-A503-9F89CB335AF8}" type="presParOf" srcId="{98FB78BF-B452-4151-BAD9-2C2619873F78}" destId="{45785F3E-94A2-448F-A81D-D41C29E5A88B}" srcOrd="3" destOrd="0" presId="urn:microsoft.com/office/officeart/2005/8/layout/lProcess1"/>
    <dgm:cxn modelId="{D212BDC5-A246-43AD-97ED-52628AA4200A}" type="presParOf" srcId="{98FB78BF-B452-4151-BAD9-2C2619873F78}" destId="{B4E37761-6B42-4542-964C-B6BB82FAB611}" srcOrd="4" destOrd="0" presId="urn:microsoft.com/office/officeart/2005/8/layout/lProcess1"/>
    <dgm:cxn modelId="{C1A42310-96AF-4822-AECE-EE390D6B3EF4}" type="presParOf" srcId="{B4E37761-6B42-4542-964C-B6BB82FAB611}" destId="{DE3CC5AA-CB5B-4825-BD4F-193EE11D9965}" srcOrd="0" destOrd="0" presId="urn:microsoft.com/office/officeart/2005/8/layout/lProcess1"/>
    <dgm:cxn modelId="{82037100-790C-4475-B60E-0DC8AE3CA824}" type="presParOf" srcId="{B4E37761-6B42-4542-964C-B6BB82FAB611}" destId="{DF7846DC-B054-4E3C-8096-120D1582F297}" srcOrd="1" destOrd="0" presId="urn:microsoft.com/office/officeart/2005/8/layout/lProcess1"/>
    <dgm:cxn modelId="{FEB85CE6-0908-4A38-87BE-0C049A7FEC38}" type="presParOf" srcId="{B4E37761-6B42-4542-964C-B6BB82FAB611}" destId="{8731C428-3709-40C6-B109-EFDA20246054}" srcOrd="2" destOrd="0" presId="urn:microsoft.com/office/officeart/2005/8/layout/lProcess1"/>
    <dgm:cxn modelId="{EF96242A-EAD3-443A-8E9D-CB2D3DC06C19}" type="presParOf" srcId="{B4E37761-6B42-4542-964C-B6BB82FAB611}" destId="{36BF56FD-EF33-42A2-83C3-54C829149B5A}" srcOrd="3" destOrd="0" presId="urn:microsoft.com/office/officeart/2005/8/layout/lProcess1"/>
    <dgm:cxn modelId="{0EF41E80-4BC3-4151-967A-525850A94B63}" type="presParOf" srcId="{B4E37761-6B42-4542-964C-B6BB82FAB611}" destId="{9E4980CD-029F-4B0C-B86E-E8F579F36413}" srcOrd="4" destOrd="0" presId="urn:microsoft.com/office/officeart/2005/8/layout/lProcess1"/>
    <dgm:cxn modelId="{F570DEED-940F-4D35-BC35-98B28294E3C5}" type="presParOf" srcId="{B4E37761-6B42-4542-964C-B6BB82FAB611}" destId="{DD91D9DA-F140-41FA-9D8E-CD2E17AA69D9}" srcOrd="5" destOrd="0" presId="urn:microsoft.com/office/officeart/2005/8/layout/lProcess1"/>
    <dgm:cxn modelId="{EADA3ED1-49D1-4D50-AE50-71806967B321}" type="presParOf" srcId="{B4E37761-6B42-4542-964C-B6BB82FAB611}" destId="{D8D89166-A85C-4BF6-ADBA-D8A6F348E490}" srcOrd="6" destOrd="0" presId="urn:microsoft.com/office/officeart/2005/8/layout/lProcess1"/>
    <dgm:cxn modelId="{E3A1FD34-75F0-428F-A995-029EA30A8076}" type="presParOf" srcId="{B4E37761-6B42-4542-964C-B6BB82FAB611}" destId="{139B49FE-5A22-4FDD-BEA1-0576B373BC42}" srcOrd="7" destOrd="0" presId="urn:microsoft.com/office/officeart/2005/8/layout/lProcess1"/>
    <dgm:cxn modelId="{5B690185-9DCE-42E9-8E55-EA68542271E7}" type="presParOf" srcId="{B4E37761-6B42-4542-964C-B6BB82FAB611}" destId="{DB082412-BC34-40CC-B960-307E401C4946}" srcOrd="8" destOrd="0" presId="urn:microsoft.com/office/officeart/2005/8/layout/lProcess1"/>
    <dgm:cxn modelId="{8BB4257F-7E22-42C4-89F3-FB7CDD8CF583}" type="presParOf" srcId="{B4E37761-6B42-4542-964C-B6BB82FAB611}" destId="{2BA6B3B6-4717-48BE-85E3-FA37A23E0A5B}" srcOrd="9" destOrd="0" presId="urn:microsoft.com/office/officeart/2005/8/layout/lProcess1"/>
    <dgm:cxn modelId="{B483C3A7-196D-4A2C-B596-1400842730D6}" type="presParOf" srcId="{B4E37761-6B42-4542-964C-B6BB82FAB611}" destId="{6F7257A0-7A46-4404-BE99-FEAAD291EC54}" srcOrd="1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3A8599-A0B5-4EC3-9AC8-0011F7DA9E7A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B2B686A6-ABAB-4896-BA78-5F8DD1CF018A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2400" b="1" dirty="0"/>
            <a:t>Mathematik</a:t>
          </a:r>
          <a:r>
            <a:rPr lang="de-DE" sz="1600" b="1" dirty="0"/>
            <a:t> </a:t>
          </a:r>
          <a:br>
            <a:rPr lang="de-DE" sz="1600" b="1" dirty="0"/>
          </a:br>
          <a:br>
            <a:rPr lang="de-DE" sz="1600" b="1" dirty="0"/>
          </a:br>
          <a:r>
            <a:rPr lang="de-DE" sz="1600" b="0" dirty="0"/>
            <a:t>Prozessbezogene Kompetenzen</a:t>
          </a:r>
        </a:p>
      </dgm:t>
    </dgm:pt>
    <dgm:pt modelId="{DAD73D55-FFB1-45D1-B612-E5B64EA1C5B2}" type="parTrans" cxnId="{5ABA5604-62FF-4A0C-91FC-F462C662F551}">
      <dgm:prSet/>
      <dgm:spPr/>
      <dgm:t>
        <a:bodyPr/>
        <a:lstStyle/>
        <a:p>
          <a:endParaRPr lang="de-DE"/>
        </a:p>
      </dgm:t>
    </dgm:pt>
    <dgm:pt modelId="{74B45906-A954-48E0-B046-24776BCA2FF1}" type="sibTrans" cxnId="{5ABA5604-62FF-4A0C-91FC-F462C662F551}">
      <dgm:prSet/>
      <dgm:spPr/>
      <dgm:t>
        <a:bodyPr/>
        <a:lstStyle/>
        <a:p>
          <a:endParaRPr lang="de-DE"/>
        </a:p>
      </dgm:t>
    </dgm:pt>
    <dgm:pt modelId="{4803008E-85C2-4699-A205-93F3482485FE}">
      <dgm:prSet phldrT="[Text]" custT="1"/>
      <dgm:spPr/>
      <dgm:t>
        <a:bodyPr/>
        <a:lstStyle/>
        <a:p>
          <a:pPr>
            <a:buNone/>
          </a:pPr>
          <a:r>
            <a:rPr lang="de-DE" sz="1800" b="1" dirty="0"/>
            <a:t>Mit symbolischen, formalen und technischen Elementen der Mathematik umgehen</a:t>
          </a:r>
        </a:p>
      </dgm:t>
    </dgm:pt>
    <dgm:pt modelId="{3BC1BB81-7879-4946-84AA-8F55642B3917}" type="parTrans" cxnId="{EC460117-6233-4BE0-B2B0-524B998A4AB5}">
      <dgm:prSet/>
      <dgm:spPr/>
      <dgm:t>
        <a:bodyPr/>
        <a:lstStyle/>
        <a:p>
          <a:endParaRPr lang="de-DE"/>
        </a:p>
      </dgm:t>
    </dgm:pt>
    <dgm:pt modelId="{9C1BD171-CE8C-4C00-AFCD-6D7DEA2D97AC}" type="sibTrans" cxnId="{EC460117-6233-4BE0-B2B0-524B998A4AB5}">
      <dgm:prSet/>
      <dgm:spPr/>
      <dgm:t>
        <a:bodyPr/>
        <a:lstStyle/>
        <a:p>
          <a:endParaRPr lang="de-DE"/>
        </a:p>
      </dgm:t>
    </dgm:pt>
    <dgm:pt modelId="{47E93F2F-1CBD-4D7D-904D-96D3AD37A467}">
      <dgm:prSet phldrT="[Text]" custT="1"/>
      <dgm:spPr/>
      <dgm:t>
        <a:bodyPr/>
        <a:lstStyle/>
        <a:p>
          <a:pPr>
            <a:buNone/>
          </a:pPr>
          <a:r>
            <a:rPr lang="de-DE" sz="1600" dirty="0"/>
            <a:t>	Ergebnisse und die Eignung des Verfahrens kritisch prüfen</a:t>
          </a:r>
        </a:p>
      </dgm:t>
    </dgm:pt>
    <dgm:pt modelId="{60FB48CF-AF7E-4065-AC7B-AF18BE9D9E66}" type="parTrans" cxnId="{24834479-EECB-49D5-94DC-07FFA9FC0EE8}">
      <dgm:prSet/>
      <dgm:spPr/>
      <dgm:t>
        <a:bodyPr/>
        <a:lstStyle/>
        <a:p>
          <a:endParaRPr lang="de-DE"/>
        </a:p>
      </dgm:t>
    </dgm:pt>
    <dgm:pt modelId="{27F62AD7-21D5-4A45-9A2E-B03196259D03}" type="sibTrans" cxnId="{24834479-EECB-49D5-94DC-07FFA9FC0EE8}">
      <dgm:prSet/>
      <dgm:spPr/>
      <dgm:t>
        <a:bodyPr/>
        <a:lstStyle/>
        <a:p>
          <a:endParaRPr lang="de-DE"/>
        </a:p>
      </dgm:t>
    </dgm:pt>
    <dgm:pt modelId="{8D26ED73-70D3-48A2-A409-112F7BA874DE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de-DE" sz="1800" b="1" dirty="0"/>
            <a:t>Argumentieren</a:t>
          </a:r>
          <a:endParaRPr lang="de-DE" sz="1600" b="1" dirty="0"/>
        </a:p>
      </dgm:t>
    </dgm:pt>
    <dgm:pt modelId="{99D35E37-2EA3-4410-8B8E-99A0FDD7AA3D}" type="parTrans" cxnId="{E86F9F1E-B507-48CD-BE87-6074ADF8F087}">
      <dgm:prSet/>
      <dgm:spPr/>
      <dgm:t>
        <a:bodyPr/>
        <a:lstStyle/>
        <a:p>
          <a:endParaRPr lang="de-DE"/>
        </a:p>
      </dgm:t>
    </dgm:pt>
    <dgm:pt modelId="{6FD984ED-76D4-4F13-B3E6-54C5F60F44CB}" type="sibTrans" cxnId="{E86F9F1E-B507-48CD-BE87-6074ADF8F087}">
      <dgm:prSet/>
      <dgm:spPr/>
      <dgm:t>
        <a:bodyPr/>
        <a:lstStyle/>
        <a:p>
          <a:endParaRPr lang="de-DE"/>
        </a:p>
      </dgm:t>
    </dgm:pt>
    <dgm:pt modelId="{699F8140-5409-4AF0-9E37-F8A00A378E1B}">
      <dgm:prSet phldrT="[Text]" custT="1"/>
      <dgm:spPr/>
      <dgm:t>
        <a:bodyPr/>
        <a:lstStyle/>
        <a:p>
          <a:pPr>
            <a:buNone/>
          </a:pPr>
          <a:r>
            <a:rPr lang="de-DE" sz="1800" b="1" dirty="0"/>
            <a:t>Modellieren</a:t>
          </a:r>
          <a:endParaRPr lang="de-DE" sz="1600" b="1" dirty="0"/>
        </a:p>
      </dgm:t>
    </dgm:pt>
    <dgm:pt modelId="{B0B353E7-81F0-4F68-88D3-9288ECE55243}" type="parTrans" cxnId="{6DF64A16-49A2-4975-A28D-BB52A76C26E7}">
      <dgm:prSet/>
      <dgm:spPr/>
      <dgm:t>
        <a:bodyPr/>
        <a:lstStyle/>
        <a:p>
          <a:endParaRPr lang="de-DE"/>
        </a:p>
      </dgm:t>
    </dgm:pt>
    <dgm:pt modelId="{E61DB02A-129A-45DA-8796-4AFB8BE5FBE2}" type="sibTrans" cxnId="{6DF64A16-49A2-4975-A28D-BB52A76C26E7}">
      <dgm:prSet/>
      <dgm:spPr/>
      <dgm:t>
        <a:bodyPr/>
        <a:lstStyle/>
        <a:p>
          <a:endParaRPr lang="de-DE"/>
        </a:p>
      </dgm:t>
    </dgm:pt>
    <dgm:pt modelId="{948EBA43-B239-4E49-B170-4110EF2B23AA}">
      <dgm:prSet phldrT="[Text]" custT="1"/>
      <dgm:spPr/>
      <dgm:t>
        <a:bodyPr/>
        <a:lstStyle/>
        <a:p>
          <a:pPr>
            <a:buNone/>
          </a:pPr>
          <a:r>
            <a:rPr lang="de-DE" sz="1600" dirty="0"/>
            <a:t>	Mathematische Verfahren und ihre Vorgehensweisen erläutern und begründen</a:t>
          </a:r>
        </a:p>
      </dgm:t>
    </dgm:pt>
    <dgm:pt modelId="{23CEDA7D-19DB-4E75-B35B-9E568F9942E2}" type="parTrans" cxnId="{B2F777C0-7BD7-42F8-8339-6592624E6E09}">
      <dgm:prSet/>
      <dgm:spPr/>
      <dgm:t>
        <a:bodyPr/>
        <a:lstStyle/>
        <a:p>
          <a:endParaRPr lang="de-DE"/>
        </a:p>
      </dgm:t>
    </dgm:pt>
    <dgm:pt modelId="{E6C44B6B-37C1-4CFC-A23C-1FD48D9CAAEF}" type="sibTrans" cxnId="{B2F777C0-7BD7-42F8-8339-6592624E6E09}">
      <dgm:prSet/>
      <dgm:spPr/>
      <dgm:t>
        <a:bodyPr/>
        <a:lstStyle/>
        <a:p>
          <a:endParaRPr lang="de-DE"/>
        </a:p>
      </dgm:t>
    </dgm:pt>
    <dgm:pt modelId="{22E3A36E-043F-4F1B-8663-2FB6C77D0398}">
      <dgm:prSet phldrT="[Text]" custT="1"/>
      <dgm:spPr/>
      <dgm:t>
        <a:bodyPr/>
        <a:lstStyle/>
        <a:p>
          <a:pPr>
            <a:buNone/>
          </a:pPr>
          <a:r>
            <a:rPr lang="de-DE" sz="1600" dirty="0"/>
            <a:t>	Interpretieren und Validieren</a:t>
          </a:r>
        </a:p>
      </dgm:t>
    </dgm:pt>
    <dgm:pt modelId="{908E8E04-2E95-4EB5-B095-49E2B97F6CE2}" type="parTrans" cxnId="{5A58ED4F-8EB8-400A-962B-EFBAD85D6450}">
      <dgm:prSet/>
      <dgm:spPr/>
      <dgm:t>
        <a:bodyPr/>
        <a:lstStyle/>
        <a:p>
          <a:endParaRPr lang="de-DE"/>
        </a:p>
      </dgm:t>
    </dgm:pt>
    <dgm:pt modelId="{B0E7930B-67B0-4AD5-80A9-7EC38779CA48}" type="sibTrans" cxnId="{5A58ED4F-8EB8-400A-962B-EFBAD85D6450}">
      <dgm:prSet/>
      <dgm:spPr/>
      <dgm:t>
        <a:bodyPr/>
        <a:lstStyle/>
        <a:p>
          <a:endParaRPr lang="de-DE"/>
        </a:p>
      </dgm:t>
    </dgm:pt>
    <dgm:pt modelId="{6E01A751-03CF-46E8-BD2E-3E49340420A8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2400" b="1" dirty="0"/>
            <a:t>GMK</a:t>
          </a:r>
          <a:r>
            <a:rPr lang="de-DE" sz="1600" dirty="0"/>
            <a:t> </a:t>
          </a:r>
          <a:br>
            <a:rPr lang="de-DE" sz="1600" dirty="0"/>
          </a:br>
          <a:br>
            <a:rPr lang="de-DE" sz="1600" dirty="0"/>
          </a:br>
          <a:r>
            <a:rPr lang="de-DE" sz="1600" dirty="0"/>
            <a:t>politische Teilhabe</a:t>
          </a:r>
        </a:p>
      </dgm:t>
    </dgm:pt>
    <dgm:pt modelId="{39AAE80C-CE37-44D3-A992-7E77B988D5AF}" type="parTrans" cxnId="{3DD15CF9-9BB3-4933-B649-F73DA79C4F83}">
      <dgm:prSet/>
      <dgm:spPr/>
      <dgm:t>
        <a:bodyPr/>
        <a:lstStyle/>
        <a:p>
          <a:endParaRPr lang="de-DE"/>
        </a:p>
      </dgm:t>
    </dgm:pt>
    <dgm:pt modelId="{4497F85E-F2B8-4013-99E6-8E1CFD407932}" type="sibTrans" cxnId="{3DD15CF9-9BB3-4933-B649-F73DA79C4F83}">
      <dgm:prSet/>
      <dgm:spPr/>
      <dgm:t>
        <a:bodyPr/>
        <a:lstStyle/>
        <a:p>
          <a:endParaRPr lang="de-DE"/>
        </a:p>
      </dgm:t>
    </dgm:pt>
    <dgm:pt modelId="{3FC8595E-2D0F-4EA8-9800-633DBDC3F787}">
      <dgm:prSet phldrT="[Text]" custT="1"/>
      <dgm:spPr/>
      <dgm:t>
        <a:bodyPr/>
        <a:lstStyle/>
        <a:p>
          <a:pPr>
            <a:buNone/>
          </a:pPr>
          <a:r>
            <a:rPr lang="de-DE" sz="1800" b="1" dirty="0"/>
            <a:t>Klasse 11/12</a:t>
          </a:r>
          <a:endParaRPr lang="de-DE" sz="1600" b="1" dirty="0"/>
        </a:p>
      </dgm:t>
    </dgm:pt>
    <dgm:pt modelId="{750C91C3-F7C1-4F4F-8680-9C75412D395D}" type="parTrans" cxnId="{6FC93E3D-6A1A-4393-A1A9-EB97DF62A841}">
      <dgm:prSet/>
      <dgm:spPr/>
      <dgm:t>
        <a:bodyPr/>
        <a:lstStyle/>
        <a:p>
          <a:endParaRPr lang="de-DE"/>
        </a:p>
      </dgm:t>
    </dgm:pt>
    <dgm:pt modelId="{49AADDCB-7105-4FF4-A903-3BD21D12DB01}" type="sibTrans" cxnId="{6FC93E3D-6A1A-4393-A1A9-EB97DF62A841}">
      <dgm:prSet/>
      <dgm:spPr/>
      <dgm:t>
        <a:bodyPr/>
        <a:lstStyle/>
        <a:p>
          <a:endParaRPr lang="de-DE"/>
        </a:p>
      </dgm:t>
    </dgm:pt>
    <dgm:pt modelId="{CB30C118-9BA5-4D4E-BC9F-F893E9972FCC}">
      <dgm:prSet phldrT="[Text]" custT="1"/>
      <dgm:spPr/>
      <dgm:t>
        <a:bodyPr/>
        <a:lstStyle/>
        <a:p>
          <a:pPr>
            <a:buNone/>
          </a:pPr>
          <a:r>
            <a:rPr lang="de-DE" sz="1600" dirty="0"/>
            <a:t>	Wahlsystem zum Bundestag bewerten</a:t>
          </a:r>
        </a:p>
      </dgm:t>
    </dgm:pt>
    <dgm:pt modelId="{0228745D-EF14-4D24-9172-6F910E5E7D78}" type="parTrans" cxnId="{550A7C59-2F05-4EBC-A31E-50932618A1C2}">
      <dgm:prSet/>
      <dgm:spPr/>
      <dgm:t>
        <a:bodyPr/>
        <a:lstStyle/>
        <a:p>
          <a:endParaRPr lang="de-DE"/>
        </a:p>
      </dgm:t>
    </dgm:pt>
    <dgm:pt modelId="{9B83228C-1E14-484D-BF17-C494A1BD2BF5}" type="sibTrans" cxnId="{550A7C59-2F05-4EBC-A31E-50932618A1C2}">
      <dgm:prSet/>
      <dgm:spPr/>
      <dgm:t>
        <a:bodyPr/>
        <a:lstStyle/>
        <a:p>
          <a:endParaRPr lang="de-DE"/>
        </a:p>
      </dgm:t>
    </dgm:pt>
    <dgm:pt modelId="{9429B20F-6BFE-4FE9-BC00-5F763CAC28B0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2000" b="1" dirty="0"/>
            <a:t>Demokratiebildung</a:t>
          </a:r>
          <a:endParaRPr lang="de-DE" sz="1400" b="1" dirty="0"/>
        </a:p>
      </dgm:t>
    </dgm:pt>
    <dgm:pt modelId="{7AD9B943-391E-4BE7-A3C2-2E9B165642E7}" type="parTrans" cxnId="{CC76CA88-C693-49C4-A982-66839B41E60C}">
      <dgm:prSet/>
      <dgm:spPr/>
      <dgm:t>
        <a:bodyPr/>
        <a:lstStyle/>
        <a:p>
          <a:endParaRPr lang="de-DE"/>
        </a:p>
      </dgm:t>
    </dgm:pt>
    <dgm:pt modelId="{85BF3565-419E-4B1F-817C-3FB9AB433ADB}" type="sibTrans" cxnId="{CC76CA88-C693-49C4-A982-66839B41E60C}">
      <dgm:prSet/>
      <dgm:spPr/>
      <dgm:t>
        <a:bodyPr/>
        <a:lstStyle/>
        <a:p>
          <a:endParaRPr lang="de-DE"/>
        </a:p>
      </dgm:t>
    </dgm:pt>
    <dgm:pt modelId="{D23237ED-7059-4402-8E7C-34948E658E62}" type="pres">
      <dgm:prSet presAssocID="{6B3A8599-A0B5-4EC3-9AC8-0011F7DA9E7A}" presName="Name0" presStyleCnt="0">
        <dgm:presLayoutVars>
          <dgm:dir/>
          <dgm:animLvl val="lvl"/>
          <dgm:resizeHandles val="exact"/>
        </dgm:presLayoutVars>
      </dgm:prSet>
      <dgm:spPr/>
    </dgm:pt>
    <dgm:pt modelId="{16C9B6AD-FF55-42D7-8996-45DA3EA541EF}" type="pres">
      <dgm:prSet presAssocID="{B2B686A6-ABAB-4896-BA78-5F8DD1CF018A}" presName="linNode" presStyleCnt="0"/>
      <dgm:spPr/>
    </dgm:pt>
    <dgm:pt modelId="{AECF39CA-ED82-4DF9-A849-334104B683B6}" type="pres">
      <dgm:prSet presAssocID="{B2B686A6-ABAB-4896-BA78-5F8DD1CF018A}" presName="parentText" presStyleLbl="node1" presStyleIdx="0" presStyleCnt="3" custScaleY="166785" custLinFactNeighborX="-76">
        <dgm:presLayoutVars>
          <dgm:chMax val="1"/>
          <dgm:bulletEnabled val="1"/>
        </dgm:presLayoutVars>
      </dgm:prSet>
      <dgm:spPr/>
    </dgm:pt>
    <dgm:pt modelId="{9A0FFE27-BD98-41E7-8199-B9E36666FAE2}" type="pres">
      <dgm:prSet presAssocID="{B2B686A6-ABAB-4896-BA78-5F8DD1CF018A}" presName="descendantText" presStyleLbl="alignAccFollowNode1" presStyleIdx="0" presStyleCnt="2" custScaleY="187558">
        <dgm:presLayoutVars>
          <dgm:bulletEnabled val="1"/>
        </dgm:presLayoutVars>
      </dgm:prSet>
      <dgm:spPr/>
    </dgm:pt>
    <dgm:pt modelId="{A01721D2-82C6-4E93-BD45-B62810779580}" type="pres">
      <dgm:prSet presAssocID="{74B45906-A954-48E0-B046-24776BCA2FF1}" presName="sp" presStyleCnt="0"/>
      <dgm:spPr/>
    </dgm:pt>
    <dgm:pt modelId="{E82CD7BD-6E74-4DB3-AE3C-9ADEE797BE1A}" type="pres">
      <dgm:prSet presAssocID="{6E01A751-03CF-46E8-BD2E-3E49340420A8}" presName="linNode" presStyleCnt="0"/>
      <dgm:spPr/>
    </dgm:pt>
    <dgm:pt modelId="{1A437AF5-1F2E-455A-9781-6DA6221C14F5}" type="pres">
      <dgm:prSet presAssocID="{6E01A751-03CF-46E8-BD2E-3E49340420A8}" presName="parentText" presStyleLbl="node1" presStyleIdx="1" presStyleCnt="3" custScaleY="77352" custLinFactNeighborX="-76">
        <dgm:presLayoutVars>
          <dgm:chMax val="1"/>
          <dgm:bulletEnabled val="1"/>
        </dgm:presLayoutVars>
      </dgm:prSet>
      <dgm:spPr/>
    </dgm:pt>
    <dgm:pt modelId="{46C1AA57-21CD-4241-B93C-9F01E35C2D2C}" type="pres">
      <dgm:prSet presAssocID="{6E01A751-03CF-46E8-BD2E-3E49340420A8}" presName="descendantText" presStyleLbl="alignAccFollowNode1" presStyleIdx="1" presStyleCnt="2" custScaleY="81160">
        <dgm:presLayoutVars>
          <dgm:bulletEnabled val="1"/>
        </dgm:presLayoutVars>
      </dgm:prSet>
      <dgm:spPr/>
    </dgm:pt>
    <dgm:pt modelId="{ED750E6F-330A-4795-8BBD-28395A51698E}" type="pres">
      <dgm:prSet presAssocID="{4497F85E-F2B8-4013-99E6-8E1CFD407932}" presName="sp" presStyleCnt="0"/>
      <dgm:spPr/>
    </dgm:pt>
    <dgm:pt modelId="{6C230117-5399-4A5A-98FB-93947C63CCFF}" type="pres">
      <dgm:prSet presAssocID="{9429B20F-6BFE-4FE9-BC00-5F763CAC28B0}" presName="linNode" presStyleCnt="0"/>
      <dgm:spPr/>
    </dgm:pt>
    <dgm:pt modelId="{3AD1F096-01C1-455B-A4AB-17E29261D262}" type="pres">
      <dgm:prSet presAssocID="{9429B20F-6BFE-4FE9-BC00-5F763CAC28B0}" presName="parentText" presStyleLbl="node1" presStyleIdx="2" presStyleCnt="3" custScaleY="65400">
        <dgm:presLayoutVars>
          <dgm:chMax val="1"/>
          <dgm:bulletEnabled val="1"/>
        </dgm:presLayoutVars>
      </dgm:prSet>
      <dgm:spPr/>
    </dgm:pt>
  </dgm:ptLst>
  <dgm:cxnLst>
    <dgm:cxn modelId="{5ABA5604-62FF-4A0C-91FC-F462C662F551}" srcId="{6B3A8599-A0B5-4EC3-9AC8-0011F7DA9E7A}" destId="{B2B686A6-ABAB-4896-BA78-5F8DD1CF018A}" srcOrd="0" destOrd="0" parTransId="{DAD73D55-FFB1-45D1-B612-E5B64EA1C5B2}" sibTransId="{74B45906-A954-48E0-B046-24776BCA2FF1}"/>
    <dgm:cxn modelId="{F0730211-5181-410E-B2C2-552F080B5746}" type="presOf" srcId="{3FC8595E-2D0F-4EA8-9800-633DBDC3F787}" destId="{46C1AA57-21CD-4241-B93C-9F01E35C2D2C}" srcOrd="0" destOrd="0" presId="urn:microsoft.com/office/officeart/2005/8/layout/vList5"/>
    <dgm:cxn modelId="{6DF64A16-49A2-4975-A28D-BB52A76C26E7}" srcId="{B2B686A6-ABAB-4896-BA78-5F8DD1CF018A}" destId="{699F8140-5409-4AF0-9E37-F8A00A378E1B}" srcOrd="1" destOrd="0" parTransId="{B0B353E7-81F0-4F68-88D3-9288ECE55243}" sibTransId="{E61DB02A-129A-45DA-8796-4AFB8BE5FBE2}"/>
    <dgm:cxn modelId="{EC460117-6233-4BE0-B2B0-524B998A4AB5}" srcId="{B2B686A6-ABAB-4896-BA78-5F8DD1CF018A}" destId="{4803008E-85C2-4699-A205-93F3482485FE}" srcOrd="2" destOrd="0" parTransId="{3BC1BB81-7879-4946-84AA-8F55642B3917}" sibTransId="{9C1BD171-CE8C-4C00-AFCD-6D7DEA2D97AC}"/>
    <dgm:cxn modelId="{E86F9F1E-B507-48CD-BE87-6074ADF8F087}" srcId="{B2B686A6-ABAB-4896-BA78-5F8DD1CF018A}" destId="{8D26ED73-70D3-48A2-A409-112F7BA874DE}" srcOrd="0" destOrd="0" parTransId="{99D35E37-2EA3-4410-8B8E-99A0FDD7AA3D}" sibTransId="{6FD984ED-76D4-4F13-B3E6-54C5F60F44CB}"/>
    <dgm:cxn modelId="{B5C1C623-CA2E-4A1E-B64F-7667BFECF7D9}" type="presOf" srcId="{B2B686A6-ABAB-4896-BA78-5F8DD1CF018A}" destId="{AECF39CA-ED82-4DF9-A849-334104B683B6}" srcOrd="0" destOrd="0" presId="urn:microsoft.com/office/officeart/2005/8/layout/vList5"/>
    <dgm:cxn modelId="{6FC93E3D-6A1A-4393-A1A9-EB97DF62A841}" srcId="{6E01A751-03CF-46E8-BD2E-3E49340420A8}" destId="{3FC8595E-2D0F-4EA8-9800-633DBDC3F787}" srcOrd="0" destOrd="0" parTransId="{750C91C3-F7C1-4F4F-8680-9C75412D395D}" sibTransId="{49AADDCB-7105-4FF4-A903-3BD21D12DB01}"/>
    <dgm:cxn modelId="{A8C9FE43-4C86-46FF-B133-92A14C8E4F1B}" type="presOf" srcId="{699F8140-5409-4AF0-9E37-F8A00A378E1B}" destId="{9A0FFE27-BD98-41E7-8199-B9E36666FAE2}" srcOrd="0" destOrd="2" presId="urn:microsoft.com/office/officeart/2005/8/layout/vList5"/>
    <dgm:cxn modelId="{DBB22B65-1F64-4121-AF3B-62C379304CEB}" type="presOf" srcId="{948EBA43-B239-4E49-B170-4110EF2B23AA}" destId="{9A0FFE27-BD98-41E7-8199-B9E36666FAE2}" srcOrd="0" destOrd="1" presId="urn:microsoft.com/office/officeart/2005/8/layout/vList5"/>
    <dgm:cxn modelId="{711D6A6B-6021-488C-8F39-AC0F9CDFD761}" type="presOf" srcId="{4803008E-85C2-4699-A205-93F3482485FE}" destId="{9A0FFE27-BD98-41E7-8199-B9E36666FAE2}" srcOrd="0" destOrd="4" presId="urn:microsoft.com/office/officeart/2005/8/layout/vList5"/>
    <dgm:cxn modelId="{5A58ED4F-8EB8-400A-962B-EFBAD85D6450}" srcId="{699F8140-5409-4AF0-9E37-F8A00A378E1B}" destId="{22E3A36E-043F-4F1B-8663-2FB6C77D0398}" srcOrd="0" destOrd="0" parTransId="{908E8E04-2E95-4EB5-B095-49E2B97F6CE2}" sibTransId="{B0E7930B-67B0-4AD5-80A9-7EC38779CA48}"/>
    <dgm:cxn modelId="{990C9154-33F4-4600-93D3-7C7AD6A6D291}" type="presOf" srcId="{8D26ED73-70D3-48A2-A409-112F7BA874DE}" destId="{9A0FFE27-BD98-41E7-8199-B9E36666FAE2}" srcOrd="0" destOrd="0" presId="urn:microsoft.com/office/officeart/2005/8/layout/vList5"/>
    <dgm:cxn modelId="{24834479-EECB-49D5-94DC-07FFA9FC0EE8}" srcId="{4803008E-85C2-4699-A205-93F3482485FE}" destId="{47E93F2F-1CBD-4D7D-904D-96D3AD37A467}" srcOrd="0" destOrd="0" parTransId="{60FB48CF-AF7E-4065-AC7B-AF18BE9D9E66}" sibTransId="{27F62AD7-21D5-4A45-9A2E-B03196259D03}"/>
    <dgm:cxn modelId="{550A7C59-2F05-4EBC-A31E-50932618A1C2}" srcId="{3FC8595E-2D0F-4EA8-9800-633DBDC3F787}" destId="{CB30C118-9BA5-4D4E-BC9F-F893E9972FCC}" srcOrd="0" destOrd="0" parTransId="{0228745D-EF14-4D24-9172-6F910E5E7D78}" sibTransId="{9B83228C-1E14-484D-BF17-C494A1BD2BF5}"/>
    <dgm:cxn modelId="{CC76CA88-C693-49C4-A982-66839B41E60C}" srcId="{6B3A8599-A0B5-4EC3-9AC8-0011F7DA9E7A}" destId="{9429B20F-6BFE-4FE9-BC00-5F763CAC28B0}" srcOrd="2" destOrd="0" parTransId="{7AD9B943-391E-4BE7-A3C2-2E9B165642E7}" sibTransId="{85BF3565-419E-4B1F-817C-3FB9AB433ADB}"/>
    <dgm:cxn modelId="{156D0E92-3721-493E-9D6B-4DA4A08D1AC4}" type="presOf" srcId="{9429B20F-6BFE-4FE9-BC00-5F763CAC28B0}" destId="{3AD1F096-01C1-455B-A4AB-17E29261D262}" srcOrd="0" destOrd="0" presId="urn:microsoft.com/office/officeart/2005/8/layout/vList5"/>
    <dgm:cxn modelId="{71CD07AF-793F-4C2E-86AE-2130186AA623}" type="presOf" srcId="{6B3A8599-A0B5-4EC3-9AC8-0011F7DA9E7A}" destId="{D23237ED-7059-4402-8E7C-34948E658E62}" srcOrd="0" destOrd="0" presId="urn:microsoft.com/office/officeart/2005/8/layout/vList5"/>
    <dgm:cxn modelId="{B2F777C0-7BD7-42F8-8339-6592624E6E09}" srcId="{8D26ED73-70D3-48A2-A409-112F7BA874DE}" destId="{948EBA43-B239-4E49-B170-4110EF2B23AA}" srcOrd="0" destOrd="0" parTransId="{23CEDA7D-19DB-4E75-B35B-9E568F9942E2}" sibTransId="{E6C44B6B-37C1-4CFC-A23C-1FD48D9CAAEF}"/>
    <dgm:cxn modelId="{95F318C5-DB1A-4732-99D3-50D6105DE2DE}" type="presOf" srcId="{47E93F2F-1CBD-4D7D-904D-96D3AD37A467}" destId="{9A0FFE27-BD98-41E7-8199-B9E36666FAE2}" srcOrd="0" destOrd="5" presId="urn:microsoft.com/office/officeart/2005/8/layout/vList5"/>
    <dgm:cxn modelId="{3F12CED8-D5FD-48F7-9B11-E7FBBBA5504E}" type="presOf" srcId="{CB30C118-9BA5-4D4E-BC9F-F893E9972FCC}" destId="{46C1AA57-21CD-4241-B93C-9F01E35C2D2C}" srcOrd="0" destOrd="1" presId="urn:microsoft.com/office/officeart/2005/8/layout/vList5"/>
    <dgm:cxn modelId="{3DD15CF9-9BB3-4933-B649-F73DA79C4F83}" srcId="{6B3A8599-A0B5-4EC3-9AC8-0011F7DA9E7A}" destId="{6E01A751-03CF-46E8-BD2E-3E49340420A8}" srcOrd="1" destOrd="0" parTransId="{39AAE80C-CE37-44D3-A992-7E77B988D5AF}" sibTransId="{4497F85E-F2B8-4013-99E6-8E1CFD407932}"/>
    <dgm:cxn modelId="{79B87DF9-F4D0-409C-9CA4-4C75E916BE10}" type="presOf" srcId="{22E3A36E-043F-4F1B-8663-2FB6C77D0398}" destId="{9A0FFE27-BD98-41E7-8199-B9E36666FAE2}" srcOrd="0" destOrd="3" presId="urn:microsoft.com/office/officeart/2005/8/layout/vList5"/>
    <dgm:cxn modelId="{41E789FF-2E82-47F0-A9DE-63A666AEB0B4}" type="presOf" srcId="{6E01A751-03CF-46E8-BD2E-3E49340420A8}" destId="{1A437AF5-1F2E-455A-9781-6DA6221C14F5}" srcOrd="0" destOrd="0" presId="urn:microsoft.com/office/officeart/2005/8/layout/vList5"/>
    <dgm:cxn modelId="{AAFE8009-983F-40AF-99D8-F5E7B420BA95}" type="presParOf" srcId="{D23237ED-7059-4402-8E7C-34948E658E62}" destId="{16C9B6AD-FF55-42D7-8996-45DA3EA541EF}" srcOrd="0" destOrd="0" presId="urn:microsoft.com/office/officeart/2005/8/layout/vList5"/>
    <dgm:cxn modelId="{B5DED442-CCD5-46A4-82FC-A4E302507496}" type="presParOf" srcId="{16C9B6AD-FF55-42D7-8996-45DA3EA541EF}" destId="{AECF39CA-ED82-4DF9-A849-334104B683B6}" srcOrd="0" destOrd="0" presId="urn:microsoft.com/office/officeart/2005/8/layout/vList5"/>
    <dgm:cxn modelId="{D42366D5-9FE4-4E95-A49A-320D7B9A59FD}" type="presParOf" srcId="{16C9B6AD-FF55-42D7-8996-45DA3EA541EF}" destId="{9A0FFE27-BD98-41E7-8199-B9E36666FAE2}" srcOrd="1" destOrd="0" presId="urn:microsoft.com/office/officeart/2005/8/layout/vList5"/>
    <dgm:cxn modelId="{760CB3D5-2733-4707-A13A-9D8CF6FE8548}" type="presParOf" srcId="{D23237ED-7059-4402-8E7C-34948E658E62}" destId="{A01721D2-82C6-4E93-BD45-B62810779580}" srcOrd="1" destOrd="0" presId="urn:microsoft.com/office/officeart/2005/8/layout/vList5"/>
    <dgm:cxn modelId="{E72FC85F-A757-4C7E-A856-029227FED6AD}" type="presParOf" srcId="{D23237ED-7059-4402-8E7C-34948E658E62}" destId="{E82CD7BD-6E74-4DB3-AE3C-9ADEE797BE1A}" srcOrd="2" destOrd="0" presId="urn:microsoft.com/office/officeart/2005/8/layout/vList5"/>
    <dgm:cxn modelId="{CDD73908-5543-4EA1-B49A-3705191266FB}" type="presParOf" srcId="{E82CD7BD-6E74-4DB3-AE3C-9ADEE797BE1A}" destId="{1A437AF5-1F2E-455A-9781-6DA6221C14F5}" srcOrd="0" destOrd="0" presId="urn:microsoft.com/office/officeart/2005/8/layout/vList5"/>
    <dgm:cxn modelId="{2F62E9CC-5C22-430E-9324-1AD34C66C9B9}" type="presParOf" srcId="{E82CD7BD-6E74-4DB3-AE3C-9ADEE797BE1A}" destId="{46C1AA57-21CD-4241-B93C-9F01E35C2D2C}" srcOrd="1" destOrd="0" presId="urn:microsoft.com/office/officeart/2005/8/layout/vList5"/>
    <dgm:cxn modelId="{0B5BC7E4-6E67-4790-B613-55BC371AB72D}" type="presParOf" srcId="{D23237ED-7059-4402-8E7C-34948E658E62}" destId="{ED750E6F-330A-4795-8BBD-28395A51698E}" srcOrd="3" destOrd="0" presId="urn:microsoft.com/office/officeart/2005/8/layout/vList5"/>
    <dgm:cxn modelId="{583784CA-16EF-493E-9F6A-C40C6DAFD1A6}" type="presParOf" srcId="{D23237ED-7059-4402-8E7C-34948E658E62}" destId="{6C230117-5399-4A5A-98FB-93947C63CCFF}" srcOrd="4" destOrd="0" presId="urn:microsoft.com/office/officeart/2005/8/layout/vList5"/>
    <dgm:cxn modelId="{F40004C9-3B80-4C07-9445-8DE49A9D3571}" type="presParOf" srcId="{6C230117-5399-4A5A-98FB-93947C63CCFF}" destId="{3AD1F096-01C1-455B-A4AB-17E29261D26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59CB71-0E4F-4B58-954D-CAFE90A88E0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55B6711-E1AC-448E-943E-ACEDE6D6093E}">
      <dgm:prSet phldrT="[Text]" custT="1"/>
      <dgm:spPr/>
      <dgm:t>
        <a:bodyPr/>
        <a:lstStyle/>
        <a:p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Notion</a:t>
          </a:r>
        </a:p>
      </dgm:t>
    </dgm:pt>
    <dgm:pt modelId="{0247EDA3-CC41-4F5F-B024-11E00B6CC7DC}" type="parTrans" cxnId="{64CA5F0B-6C0B-4AE5-A634-16F8C8823739}">
      <dgm:prSet/>
      <dgm:spPr/>
      <dgm:t>
        <a:bodyPr/>
        <a:lstStyle/>
        <a:p>
          <a:endParaRPr lang="de-DE"/>
        </a:p>
      </dgm:t>
    </dgm:pt>
    <dgm:pt modelId="{BB7D0D21-2CA1-428A-A44C-0B9802D97E06}" type="sibTrans" cxnId="{64CA5F0B-6C0B-4AE5-A634-16F8C8823739}">
      <dgm:prSet custT="1"/>
      <dgm:spPr/>
      <dgm:t>
        <a:bodyPr/>
        <a:lstStyle/>
        <a:p>
          <a:r>
            <a:rPr lang="de-DE" sz="3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PPT</a:t>
          </a:r>
        </a:p>
      </dgm:t>
    </dgm:pt>
    <dgm:pt modelId="{743970C8-5A58-4A68-B235-18ECA26D2227}">
      <dgm:prSet phldrT="[Text]" custT="1"/>
      <dgm:spPr/>
      <dgm:t>
        <a:bodyPr/>
        <a:lstStyle/>
        <a:p>
          <a:r>
            <a:rPr lang="de-DE" sz="2000" b="1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Geo</a:t>
          </a:r>
          <a:r>
            <a:rPr lang="de-DE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de-DE" sz="2000" b="1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Gebra</a:t>
          </a:r>
          <a:endParaRPr lang="de-DE" sz="2000" b="1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D6D4D24-C3B8-4E73-9167-0DB5B72F8A72}" type="parTrans" cxnId="{78B28487-5D99-44CB-B4B6-2281F6D72327}">
      <dgm:prSet/>
      <dgm:spPr/>
      <dgm:t>
        <a:bodyPr/>
        <a:lstStyle/>
        <a:p>
          <a:endParaRPr lang="de-DE"/>
        </a:p>
      </dgm:t>
    </dgm:pt>
    <dgm:pt modelId="{5B8EDA45-1E9D-468B-99E8-4E84B787DFAA}" type="sibTrans" cxnId="{78B28487-5D99-44CB-B4B6-2281F6D72327}">
      <dgm:prSet custT="1"/>
      <dgm:spPr>
        <a:solidFill>
          <a:srgbClr val="D0E0DC"/>
        </a:solidFill>
        <a:ln w="12700" cap="flat" cmpd="sng" algn="ctr">
          <a:solidFill>
            <a:srgbClr val="D9D9D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5730" tIns="125730" rIns="125730" bIns="125730" numCol="1" spcCol="1270" anchor="ctr" anchorCtr="0"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>
              <a:ln/>
              <a:solidFill>
                <a:prstClr val="black">
                  <a:lumMod val="65000"/>
                  <a:lumOff val="35000"/>
                </a:prst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Canva</a:t>
          </a:r>
          <a:endParaRPr lang="de-DE" sz="2400" kern="1200" dirty="0">
            <a:ln/>
            <a:solidFill>
              <a:prstClr val="black">
                <a:lumMod val="65000"/>
                <a:lumOff val="35000"/>
              </a:prstClr>
            </a:solidFill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9A1AF09-B0F8-4F9A-8085-BD076ABD6944}">
      <dgm:prSet phldrT="[Text]" custT="1"/>
      <dgm:spPr/>
      <dgm:t>
        <a:bodyPr/>
        <a:lstStyle/>
        <a:p>
          <a:r>
            <a:rPr lang="de-DE" sz="3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H5P</a:t>
          </a:r>
        </a:p>
      </dgm:t>
    </dgm:pt>
    <dgm:pt modelId="{20FA04F2-BB65-42F2-B644-C9AD8E2F74BC}" type="sibTrans" cxnId="{2D01D539-EDC9-44DE-B69E-93C8505AC9CD}">
      <dgm:prSet custT="1"/>
      <dgm:spPr/>
      <dgm:t>
        <a:bodyPr/>
        <a:lstStyle/>
        <a:p>
          <a:r>
            <a:rPr lang="de-DE" sz="2800" b="1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Menti</a:t>
          </a:r>
          <a:endParaRPr lang="de-DE" sz="2800" b="1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B9AF2EA0-F8E1-4E26-991F-743DFBE39B7C}" type="parTrans" cxnId="{2D01D539-EDC9-44DE-B69E-93C8505AC9CD}">
      <dgm:prSet/>
      <dgm:spPr/>
      <dgm:t>
        <a:bodyPr/>
        <a:lstStyle/>
        <a:p>
          <a:endParaRPr lang="de-DE"/>
        </a:p>
      </dgm:t>
    </dgm:pt>
    <dgm:pt modelId="{C00DBF81-73C0-4F9D-A0FA-97472FAD85A0}">
      <dgm:prSet custT="1"/>
      <dgm:spPr>
        <a:solidFill>
          <a:srgbClr val="D0E0DC"/>
        </a:solidFill>
      </dgm:spPr>
      <dgm:t>
        <a:bodyPr/>
        <a:lstStyle/>
        <a:p>
          <a:r>
            <a:rPr lang="de-DE" sz="2400" dirty="0">
              <a:ln/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GGB Excel</a:t>
          </a:r>
        </a:p>
      </dgm:t>
    </dgm:pt>
    <dgm:pt modelId="{994AF96B-12E9-4DF6-B906-BE70121F25AD}" type="parTrans" cxnId="{50573DDC-E86C-4F19-AF44-22C094D24F80}">
      <dgm:prSet/>
      <dgm:spPr/>
      <dgm:t>
        <a:bodyPr/>
        <a:lstStyle/>
        <a:p>
          <a:endParaRPr lang="de-DE"/>
        </a:p>
      </dgm:t>
    </dgm:pt>
    <dgm:pt modelId="{5BAC699F-C5AC-4312-8521-163B45BBB642}" type="sibTrans" cxnId="{50573DDC-E86C-4F19-AF44-22C094D24F80}">
      <dgm:prSet/>
      <dgm:spPr>
        <a:noFill/>
        <a:ln>
          <a:noFill/>
        </a:ln>
      </dgm:spPr>
      <dgm:t>
        <a:bodyPr/>
        <a:lstStyle/>
        <a:p>
          <a:endParaRPr lang="de-DE"/>
        </a:p>
      </dgm:t>
    </dgm:pt>
    <dgm:pt modelId="{05E97131-A038-4CA4-9309-A8E0F4991A5F}" type="pres">
      <dgm:prSet presAssocID="{AB59CB71-0E4F-4B58-954D-CAFE90A88E0E}" presName="Name0" presStyleCnt="0">
        <dgm:presLayoutVars>
          <dgm:chMax/>
          <dgm:chPref/>
          <dgm:dir/>
          <dgm:animLvl val="lvl"/>
        </dgm:presLayoutVars>
      </dgm:prSet>
      <dgm:spPr/>
    </dgm:pt>
    <dgm:pt modelId="{9DF5971F-4B61-4E8B-9617-57BB3E34BB06}" type="pres">
      <dgm:prSet presAssocID="{E55B6711-E1AC-448E-943E-ACEDE6D6093E}" presName="composite" presStyleCnt="0"/>
      <dgm:spPr/>
    </dgm:pt>
    <dgm:pt modelId="{A3BB2DBF-B237-440C-8552-B2BB05484322}" type="pres">
      <dgm:prSet presAssocID="{E55B6711-E1AC-448E-943E-ACEDE6D6093E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9B23C57B-7955-4774-AFF6-D52EE3CAB2E8}" type="pres">
      <dgm:prSet presAssocID="{E55B6711-E1AC-448E-943E-ACEDE6D6093E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8CA4F48-486E-491F-AF10-2C90223AFA0D}" type="pres">
      <dgm:prSet presAssocID="{E55B6711-E1AC-448E-943E-ACEDE6D6093E}" presName="BalanceSpacing" presStyleCnt="0"/>
      <dgm:spPr/>
    </dgm:pt>
    <dgm:pt modelId="{D6F155DC-BF58-4A0A-833E-A9E446BA0AB4}" type="pres">
      <dgm:prSet presAssocID="{E55B6711-E1AC-448E-943E-ACEDE6D6093E}" presName="BalanceSpacing1" presStyleCnt="0"/>
      <dgm:spPr/>
    </dgm:pt>
    <dgm:pt modelId="{192CCC99-43DC-4F31-8797-06E70C1FD3C6}" type="pres">
      <dgm:prSet presAssocID="{BB7D0D21-2CA1-428A-A44C-0B9802D97E06}" presName="Accent1Text" presStyleLbl="node1" presStyleIdx="1" presStyleCnt="8"/>
      <dgm:spPr/>
    </dgm:pt>
    <dgm:pt modelId="{96549ADB-D4E7-439A-BA8F-38AF42ABBB04}" type="pres">
      <dgm:prSet presAssocID="{BB7D0D21-2CA1-428A-A44C-0B9802D97E06}" presName="spaceBetweenRectangles" presStyleCnt="0"/>
      <dgm:spPr/>
    </dgm:pt>
    <dgm:pt modelId="{5F59679F-5AB0-43DB-A734-CF53738B31BA}" type="pres">
      <dgm:prSet presAssocID="{99A1AF09-B0F8-4F9A-8085-BD076ABD6944}" presName="composite" presStyleCnt="0"/>
      <dgm:spPr/>
    </dgm:pt>
    <dgm:pt modelId="{BE200DAC-E1B3-4FCF-8A2B-FA702DCDEAA2}" type="pres">
      <dgm:prSet presAssocID="{99A1AF09-B0F8-4F9A-8085-BD076ABD6944}" presName="Parent1" presStyleLbl="node1" presStyleIdx="2" presStyleCnt="8" custLinFactNeighborY="0">
        <dgm:presLayoutVars>
          <dgm:chMax val="1"/>
          <dgm:chPref val="1"/>
          <dgm:bulletEnabled val="1"/>
        </dgm:presLayoutVars>
      </dgm:prSet>
      <dgm:spPr/>
    </dgm:pt>
    <dgm:pt modelId="{E1F52AF1-8CDA-47DB-A6D8-BD0A813ED775}" type="pres">
      <dgm:prSet presAssocID="{99A1AF09-B0F8-4F9A-8085-BD076ABD6944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BCDD92D5-D68D-4987-8B5A-4BC4750F9313}" type="pres">
      <dgm:prSet presAssocID="{99A1AF09-B0F8-4F9A-8085-BD076ABD6944}" presName="BalanceSpacing" presStyleCnt="0"/>
      <dgm:spPr/>
    </dgm:pt>
    <dgm:pt modelId="{DD55FDE8-2C7C-4CA6-A22D-73E7478007F9}" type="pres">
      <dgm:prSet presAssocID="{99A1AF09-B0F8-4F9A-8085-BD076ABD6944}" presName="BalanceSpacing1" presStyleCnt="0"/>
      <dgm:spPr/>
    </dgm:pt>
    <dgm:pt modelId="{39CCCEF4-CF39-4393-8B16-EE47756F0380}" type="pres">
      <dgm:prSet presAssocID="{20FA04F2-BB65-42F2-B644-C9AD8E2F74BC}" presName="Accent1Text" presStyleLbl="node1" presStyleIdx="3" presStyleCnt="8" custLinFactNeighborY="0"/>
      <dgm:spPr/>
    </dgm:pt>
    <dgm:pt modelId="{6A41638B-E556-4986-ABBC-BBC8C5811EF4}" type="pres">
      <dgm:prSet presAssocID="{20FA04F2-BB65-42F2-B644-C9AD8E2F74BC}" presName="spaceBetweenRectangles" presStyleCnt="0"/>
      <dgm:spPr/>
    </dgm:pt>
    <dgm:pt modelId="{A2449BC7-5033-4FCF-9C5E-25CEA95DB2B2}" type="pres">
      <dgm:prSet presAssocID="{743970C8-5A58-4A68-B235-18ECA26D2227}" presName="composite" presStyleCnt="0"/>
      <dgm:spPr/>
    </dgm:pt>
    <dgm:pt modelId="{3E59339A-1B4B-41D1-9E43-E6FFAF491AB8}" type="pres">
      <dgm:prSet presAssocID="{743970C8-5A58-4A68-B235-18ECA26D2227}" presName="Parent1" presStyleLbl="node1" presStyleIdx="4" presStyleCnt="8" custLinFactX="-61580" custLinFactNeighborX="-100000" custLinFactNeighborY="-85454">
        <dgm:presLayoutVars>
          <dgm:chMax val="1"/>
          <dgm:chPref val="1"/>
          <dgm:bulletEnabled val="1"/>
        </dgm:presLayoutVars>
      </dgm:prSet>
      <dgm:spPr/>
    </dgm:pt>
    <dgm:pt modelId="{EB1413A2-F800-4BA7-8841-BBB89D6483E3}" type="pres">
      <dgm:prSet presAssocID="{743970C8-5A58-4A68-B235-18ECA26D2227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F63E2FBE-AD72-4FBB-A301-9086CB876C3A}" type="pres">
      <dgm:prSet presAssocID="{743970C8-5A58-4A68-B235-18ECA26D2227}" presName="BalanceSpacing" presStyleCnt="0"/>
      <dgm:spPr/>
    </dgm:pt>
    <dgm:pt modelId="{34EAF04E-182D-40B5-A8F9-4F974933720C}" type="pres">
      <dgm:prSet presAssocID="{743970C8-5A58-4A68-B235-18ECA26D2227}" presName="BalanceSpacing1" presStyleCnt="0"/>
      <dgm:spPr/>
    </dgm:pt>
    <dgm:pt modelId="{C1A43178-AB67-46D4-B413-71BB70D7587C}" type="pres">
      <dgm:prSet presAssocID="{5B8EDA45-1E9D-468B-99E8-4E84B787DFAA}" presName="Accent1Text" presStyleLbl="node1" presStyleIdx="5" presStyleCnt="8" custLinFactX="100000" custLinFactY="-68298" custLinFactNeighborX="116690" custLinFactNeighborY="-100000"/>
      <dgm:spPr>
        <a:xfrm rot="5400000">
          <a:off x="7103119" y="169962"/>
          <a:ext cx="2077392" cy="1807331"/>
        </a:xfrm>
        <a:prstGeom prst="hexagon">
          <a:avLst>
            <a:gd name="adj" fmla="val 25000"/>
            <a:gd name="vf" fmla="val 115470"/>
          </a:avLst>
        </a:prstGeom>
      </dgm:spPr>
    </dgm:pt>
    <dgm:pt modelId="{4C7878DD-08D7-4F58-970B-7B1BA4637EF2}" type="pres">
      <dgm:prSet presAssocID="{5B8EDA45-1E9D-468B-99E8-4E84B787DFAA}" presName="spaceBetweenRectangles" presStyleCnt="0"/>
      <dgm:spPr/>
    </dgm:pt>
    <dgm:pt modelId="{91CADE21-6447-4E32-B854-F2AE13A7CCF8}" type="pres">
      <dgm:prSet presAssocID="{C00DBF81-73C0-4F9D-A0FA-97472FAD85A0}" presName="composite" presStyleCnt="0"/>
      <dgm:spPr/>
    </dgm:pt>
    <dgm:pt modelId="{E0BD3798-B758-4BB9-9760-3F26F3246A38}" type="pres">
      <dgm:prSet presAssocID="{C00DBF81-73C0-4F9D-A0FA-97472FAD85A0}" presName="Parent1" presStyleLbl="node1" presStyleIdx="6" presStyleCnt="8" custLinFactX="-62164" custLinFactY="-100000" custLinFactNeighborX="-100000" custLinFactNeighborY="-154674">
        <dgm:presLayoutVars>
          <dgm:chMax val="1"/>
          <dgm:chPref val="1"/>
          <dgm:bulletEnabled val="1"/>
        </dgm:presLayoutVars>
      </dgm:prSet>
      <dgm:spPr/>
    </dgm:pt>
    <dgm:pt modelId="{19C49099-4753-4BFC-8F93-B57FDAEEED1D}" type="pres">
      <dgm:prSet presAssocID="{C00DBF81-73C0-4F9D-A0FA-97472FAD85A0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38D8DC3-9F46-4532-B671-0BC10337BEA0}" type="pres">
      <dgm:prSet presAssocID="{C00DBF81-73C0-4F9D-A0FA-97472FAD85A0}" presName="BalanceSpacing" presStyleCnt="0"/>
      <dgm:spPr/>
    </dgm:pt>
    <dgm:pt modelId="{F190C5DB-D87B-4D92-8761-15236470BAE3}" type="pres">
      <dgm:prSet presAssocID="{C00DBF81-73C0-4F9D-A0FA-97472FAD85A0}" presName="BalanceSpacing1" presStyleCnt="0"/>
      <dgm:spPr/>
    </dgm:pt>
    <dgm:pt modelId="{D4F3BF5A-EE77-4C02-A61C-80136158F426}" type="pres">
      <dgm:prSet presAssocID="{5BAC699F-C5AC-4312-8521-163B45BBB642}" presName="Accent1Text" presStyleLbl="node1" presStyleIdx="7" presStyleCnt="8" custLinFactX="39229" custLinFactNeighborX="100000" custLinFactNeighborY="-35816"/>
      <dgm:spPr/>
    </dgm:pt>
  </dgm:ptLst>
  <dgm:cxnLst>
    <dgm:cxn modelId="{64CA5F0B-6C0B-4AE5-A634-16F8C8823739}" srcId="{AB59CB71-0E4F-4B58-954D-CAFE90A88E0E}" destId="{E55B6711-E1AC-448E-943E-ACEDE6D6093E}" srcOrd="0" destOrd="0" parTransId="{0247EDA3-CC41-4F5F-B024-11E00B6CC7DC}" sibTransId="{BB7D0D21-2CA1-428A-A44C-0B9802D97E06}"/>
    <dgm:cxn modelId="{71D3410B-CF9F-48DD-87DA-2C51C50B11EE}" type="presOf" srcId="{E55B6711-E1AC-448E-943E-ACEDE6D6093E}" destId="{A3BB2DBF-B237-440C-8552-B2BB05484322}" srcOrd="0" destOrd="0" presId="urn:microsoft.com/office/officeart/2008/layout/AlternatingHexagons"/>
    <dgm:cxn modelId="{31F30316-C916-42EC-9D20-A422F883E264}" type="presOf" srcId="{C00DBF81-73C0-4F9D-A0FA-97472FAD85A0}" destId="{E0BD3798-B758-4BB9-9760-3F26F3246A38}" srcOrd="0" destOrd="0" presId="urn:microsoft.com/office/officeart/2008/layout/AlternatingHexagons"/>
    <dgm:cxn modelId="{2D01D539-EDC9-44DE-B69E-93C8505AC9CD}" srcId="{AB59CB71-0E4F-4B58-954D-CAFE90A88E0E}" destId="{99A1AF09-B0F8-4F9A-8085-BD076ABD6944}" srcOrd="1" destOrd="0" parTransId="{B9AF2EA0-F8E1-4E26-991F-743DFBE39B7C}" sibTransId="{20FA04F2-BB65-42F2-B644-C9AD8E2F74BC}"/>
    <dgm:cxn modelId="{AD286048-91E0-4F49-951E-7272125ED38F}" type="presOf" srcId="{AB59CB71-0E4F-4B58-954D-CAFE90A88E0E}" destId="{05E97131-A038-4CA4-9309-A8E0F4991A5F}" srcOrd="0" destOrd="0" presId="urn:microsoft.com/office/officeart/2008/layout/AlternatingHexagons"/>
    <dgm:cxn modelId="{086FE16C-D8ED-4318-8F5A-F9B7C5E22EAD}" type="presOf" srcId="{743970C8-5A58-4A68-B235-18ECA26D2227}" destId="{3E59339A-1B4B-41D1-9E43-E6FFAF491AB8}" srcOrd="0" destOrd="0" presId="urn:microsoft.com/office/officeart/2008/layout/AlternatingHexagons"/>
    <dgm:cxn modelId="{7DF3AE7B-C217-4F00-ADBE-2A376059EA0E}" type="presOf" srcId="{BB7D0D21-2CA1-428A-A44C-0B9802D97E06}" destId="{192CCC99-43DC-4F31-8797-06E70C1FD3C6}" srcOrd="0" destOrd="0" presId="urn:microsoft.com/office/officeart/2008/layout/AlternatingHexagons"/>
    <dgm:cxn modelId="{78B28487-5D99-44CB-B4B6-2281F6D72327}" srcId="{AB59CB71-0E4F-4B58-954D-CAFE90A88E0E}" destId="{743970C8-5A58-4A68-B235-18ECA26D2227}" srcOrd="2" destOrd="0" parTransId="{DD6D4D24-C3B8-4E73-9167-0DB5B72F8A72}" sibTransId="{5B8EDA45-1E9D-468B-99E8-4E84B787DFAA}"/>
    <dgm:cxn modelId="{54EE8592-E3C7-46C9-99F5-0290D45F4EC5}" type="presOf" srcId="{20FA04F2-BB65-42F2-B644-C9AD8E2F74BC}" destId="{39CCCEF4-CF39-4393-8B16-EE47756F0380}" srcOrd="0" destOrd="0" presId="urn:microsoft.com/office/officeart/2008/layout/AlternatingHexagons"/>
    <dgm:cxn modelId="{E85A11A4-1D09-40A2-AAAC-3003DC3C704E}" type="presOf" srcId="{5BAC699F-C5AC-4312-8521-163B45BBB642}" destId="{D4F3BF5A-EE77-4C02-A61C-80136158F426}" srcOrd="0" destOrd="0" presId="urn:microsoft.com/office/officeart/2008/layout/AlternatingHexagons"/>
    <dgm:cxn modelId="{7F3734D7-F5FE-4DA1-AA5A-E92268F6A172}" type="presOf" srcId="{5B8EDA45-1E9D-468B-99E8-4E84B787DFAA}" destId="{C1A43178-AB67-46D4-B413-71BB70D7587C}" srcOrd="0" destOrd="0" presId="urn:microsoft.com/office/officeart/2008/layout/AlternatingHexagons"/>
    <dgm:cxn modelId="{60D69BD9-5943-4B8D-9BB5-72683C40F274}" type="presOf" srcId="{99A1AF09-B0F8-4F9A-8085-BD076ABD6944}" destId="{BE200DAC-E1B3-4FCF-8A2B-FA702DCDEAA2}" srcOrd="0" destOrd="0" presId="urn:microsoft.com/office/officeart/2008/layout/AlternatingHexagons"/>
    <dgm:cxn modelId="{50573DDC-E86C-4F19-AF44-22C094D24F80}" srcId="{AB59CB71-0E4F-4B58-954D-CAFE90A88E0E}" destId="{C00DBF81-73C0-4F9D-A0FA-97472FAD85A0}" srcOrd="3" destOrd="0" parTransId="{994AF96B-12E9-4DF6-B906-BE70121F25AD}" sibTransId="{5BAC699F-C5AC-4312-8521-163B45BBB642}"/>
    <dgm:cxn modelId="{E974FE7E-356E-4CF4-873A-5DA4EE94C5AF}" type="presParOf" srcId="{05E97131-A038-4CA4-9309-A8E0F4991A5F}" destId="{9DF5971F-4B61-4E8B-9617-57BB3E34BB06}" srcOrd="0" destOrd="0" presId="urn:microsoft.com/office/officeart/2008/layout/AlternatingHexagons"/>
    <dgm:cxn modelId="{711E294E-4E7B-46D1-BF4E-E741796CCB5D}" type="presParOf" srcId="{9DF5971F-4B61-4E8B-9617-57BB3E34BB06}" destId="{A3BB2DBF-B237-440C-8552-B2BB05484322}" srcOrd="0" destOrd="0" presId="urn:microsoft.com/office/officeart/2008/layout/AlternatingHexagons"/>
    <dgm:cxn modelId="{A9EBF2C8-9C8B-40DF-96DE-FA5C5B257AE3}" type="presParOf" srcId="{9DF5971F-4B61-4E8B-9617-57BB3E34BB06}" destId="{9B23C57B-7955-4774-AFF6-D52EE3CAB2E8}" srcOrd="1" destOrd="0" presId="urn:microsoft.com/office/officeart/2008/layout/AlternatingHexagons"/>
    <dgm:cxn modelId="{F4E43014-D1A1-4DEA-ABD8-B00AAE45E592}" type="presParOf" srcId="{9DF5971F-4B61-4E8B-9617-57BB3E34BB06}" destId="{48CA4F48-486E-491F-AF10-2C90223AFA0D}" srcOrd="2" destOrd="0" presId="urn:microsoft.com/office/officeart/2008/layout/AlternatingHexagons"/>
    <dgm:cxn modelId="{C67C4F51-BD4C-4E0E-8F4E-8BC036373DE9}" type="presParOf" srcId="{9DF5971F-4B61-4E8B-9617-57BB3E34BB06}" destId="{D6F155DC-BF58-4A0A-833E-A9E446BA0AB4}" srcOrd="3" destOrd="0" presId="urn:microsoft.com/office/officeart/2008/layout/AlternatingHexagons"/>
    <dgm:cxn modelId="{F086CC7A-AD73-4273-90A2-949C8D82AB5F}" type="presParOf" srcId="{9DF5971F-4B61-4E8B-9617-57BB3E34BB06}" destId="{192CCC99-43DC-4F31-8797-06E70C1FD3C6}" srcOrd="4" destOrd="0" presId="urn:microsoft.com/office/officeart/2008/layout/AlternatingHexagons"/>
    <dgm:cxn modelId="{B3DAC3F9-07B2-4994-AB5E-7D6F531B0A1F}" type="presParOf" srcId="{05E97131-A038-4CA4-9309-A8E0F4991A5F}" destId="{96549ADB-D4E7-439A-BA8F-38AF42ABBB04}" srcOrd="1" destOrd="0" presId="urn:microsoft.com/office/officeart/2008/layout/AlternatingHexagons"/>
    <dgm:cxn modelId="{F8237CC1-87B0-4C88-81BB-20E066D5EBFF}" type="presParOf" srcId="{05E97131-A038-4CA4-9309-A8E0F4991A5F}" destId="{5F59679F-5AB0-43DB-A734-CF53738B31BA}" srcOrd="2" destOrd="0" presId="urn:microsoft.com/office/officeart/2008/layout/AlternatingHexagons"/>
    <dgm:cxn modelId="{370E61AD-E69C-4AF3-91D6-93B3E32BD0A7}" type="presParOf" srcId="{5F59679F-5AB0-43DB-A734-CF53738B31BA}" destId="{BE200DAC-E1B3-4FCF-8A2B-FA702DCDEAA2}" srcOrd="0" destOrd="0" presId="urn:microsoft.com/office/officeart/2008/layout/AlternatingHexagons"/>
    <dgm:cxn modelId="{CF773D85-D718-4D8A-864A-875921729C90}" type="presParOf" srcId="{5F59679F-5AB0-43DB-A734-CF53738B31BA}" destId="{E1F52AF1-8CDA-47DB-A6D8-BD0A813ED775}" srcOrd="1" destOrd="0" presId="urn:microsoft.com/office/officeart/2008/layout/AlternatingHexagons"/>
    <dgm:cxn modelId="{00D78AD2-2D55-4380-A923-DFB45889806E}" type="presParOf" srcId="{5F59679F-5AB0-43DB-A734-CF53738B31BA}" destId="{BCDD92D5-D68D-4987-8B5A-4BC4750F9313}" srcOrd="2" destOrd="0" presId="urn:microsoft.com/office/officeart/2008/layout/AlternatingHexagons"/>
    <dgm:cxn modelId="{F2B4EB1E-634A-4992-9B94-7B7354A6E79F}" type="presParOf" srcId="{5F59679F-5AB0-43DB-A734-CF53738B31BA}" destId="{DD55FDE8-2C7C-4CA6-A22D-73E7478007F9}" srcOrd="3" destOrd="0" presId="urn:microsoft.com/office/officeart/2008/layout/AlternatingHexagons"/>
    <dgm:cxn modelId="{33518652-53B8-40E0-A96C-CD892F398813}" type="presParOf" srcId="{5F59679F-5AB0-43DB-A734-CF53738B31BA}" destId="{39CCCEF4-CF39-4393-8B16-EE47756F0380}" srcOrd="4" destOrd="0" presId="urn:microsoft.com/office/officeart/2008/layout/AlternatingHexagons"/>
    <dgm:cxn modelId="{E7EA8E4C-4B96-47B3-8839-1E9E31262070}" type="presParOf" srcId="{05E97131-A038-4CA4-9309-A8E0F4991A5F}" destId="{6A41638B-E556-4986-ABBC-BBC8C5811EF4}" srcOrd="3" destOrd="0" presId="urn:microsoft.com/office/officeart/2008/layout/AlternatingHexagons"/>
    <dgm:cxn modelId="{239D61CC-56AC-4FAE-8759-EA214D1B5B89}" type="presParOf" srcId="{05E97131-A038-4CA4-9309-A8E0F4991A5F}" destId="{A2449BC7-5033-4FCF-9C5E-25CEA95DB2B2}" srcOrd="4" destOrd="0" presId="urn:microsoft.com/office/officeart/2008/layout/AlternatingHexagons"/>
    <dgm:cxn modelId="{059F589C-ED07-426D-A52C-84A93FC31F1B}" type="presParOf" srcId="{A2449BC7-5033-4FCF-9C5E-25CEA95DB2B2}" destId="{3E59339A-1B4B-41D1-9E43-E6FFAF491AB8}" srcOrd="0" destOrd="0" presId="urn:microsoft.com/office/officeart/2008/layout/AlternatingHexagons"/>
    <dgm:cxn modelId="{BD0D93C4-2F78-4043-A8E2-097937420315}" type="presParOf" srcId="{A2449BC7-5033-4FCF-9C5E-25CEA95DB2B2}" destId="{EB1413A2-F800-4BA7-8841-BBB89D6483E3}" srcOrd="1" destOrd="0" presId="urn:microsoft.com/office/officeart/2008/layout/AlternatingHexagons"/>
    <dgm:cxn modelId="{117673E7-EA9A-46F2-8102-4C7229691855}" type="presParOf" srcId="{A2449BC7-5033-4FCF-9C5E-25CEA95DB2B2}" destId="{F63E2FBE-AD72-4FBB-A301-9086CB876C3A}" srcOrd="2" destOrd="0" presId="urn:microsoft.com/office/officeart/2008/layout/AlternatingHexagons"/>
    <dgm:cxn modelId="{46181003-6C77-493A-9A05-2CD0C1A18843}" type="presParOf" srcId="{A2449BC7-5033-4FCF-9C5E-25CEA95DB2B2}" destId="{34EAF04E-182D-40B5-A8F9-4F974933720C}" srcOrd="3" destOrd="0" presId="urn:microsoft.com/office/officeart/2008/layout/AlternatingHexagons"/>
    <dgm:cxn modelId="{7E6B600F-9D5F-42BB-A97D-3E85546A8227}" type="presParOf" srcId="{A2449BC7-5033-4FCF-9C5E-25CEA95DB2B2}" destId="{C1A43178-AB67-46D4-B413-71BB70D7587C}" srcOrd="4" destOrd="0" presId="urn:microsoft.com/office/officeart/2008/layout/AlternatingHexagons"/>
    <dgm:cxn modelId="{79B0D3B4-947C-4EF8-A20E-176978F09C46}" type="presParOf" srcId="{05E97131-A038-4CA4-9309-A8E0F4991A5F}" destId="{4C7878DD-08D7-4F58-970B-7B1BA4637EF2}" srcOrd="5" destOrd="0" presId="urn:microsoft.com/office/officeart/2008/layout/AlternatingHexagons"/>
    <dgm:cxn modelId="{FA713D9E-4212-4373-A13A-39B5DCB1FC62}" type="presParOf" srcId="{05E97131-A038-4CA4-9309-A8E0F4991A5F}" destId="{91CADE21-6447-4E32-B854-F2AE13A7CCF8}" srcOrd="6" destOrd="0" presId="urn:microsoft.com/office/officeart/2008/layout/AlternatingHexagons"/>
    <dgm:cxn modelId="{CBD1C363-13AC-425A-ACB1-BBC41BE00630}" type="presParOf" srcId="{91CADE21-6447-4E32-B854-F2AE13A7CCF8}" destId="{E0BD3798-B758-4BB9-9760-3F26F3246A38}" srcOrd="0" destOrd="0" presId="urn:microsoft.com/office/officeart/2008/layout/AlternatingHexagons"/>
    <dgm:cxn modelId="{EE08A108-14BD-4CFB-ADDB-185525FF1EEB}" type="presParOf" srcId="{91CADE21-6447-4E32-B854-F2AE13A7CCF8}" destId="{19C49099-4753-4BFC-8F93-B57FDAEEED1D}" srcOrd="1" destOrd="0" presId="urn:microsoft.com/office/officeart/2008/layout/AlternatingHexagons"/>
    <dgm:cxn modelId="{432A795D-97E5-4AA9-8555-6D5B420D7958}" type="presParOf" srcId="{91CADE21-6447-4E32-B854-F2AE13A7CCF8}" destId="{638D8DC3-9F46-4532-B671-0BC10337BEA0}" srcOrd="2" destOrd="0" presId="urn:microsoft.com/office/officeart/2008/layout/AlternatingHexagons"/>
    <dgm:cxn modelId="{73723C1D-D433-40A4-A155-E96A1ADE7EB9}" type="presParOf" srcId="{91CADE21-6447-4E32-B854-F2AE13A7CCF8}" destId="{F190C5DB-D87B-4D92-8761-15236470BAE3}" srcOrd="3" destOrd="0" presId="urn:microsoft.com/office/officeart/2008/layout/AlternatingHexagons"/>
    <dgm:cxn modelId="{0DF99D0F-F9FD-437F-BE0C-B440F19009C0}" type="presParOf" srcId="{91CADE21-6447-4E32-B854-F2AE13A7CCF8}" destId="{D4F3BF5A-EE77-4C02-A61C-80136158F42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9080B-4D2B-4442-A2B9-88FD44B9A443}">
      <dsp:nvSpPr>
        <dsp:cNvPr id="0" name=""/>
        <dsp:cNvSpPr/>
      </dsp:nvSpPr>
      <dsp:spPr>
        <a:xfrm>
          <a:off x="4545955" y="397836"/>
          <a:ext cx="3247869" cy="19457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Verbindung GMK und Mathe</a:t>
          </a:r>
        </a:p>
      </dsp:txBody>
      <dsp:txXfrm>
        <a:off x="5021594" y="682780"/>
        <a:ext cx="2296591" cy="1375830"/>
      </dsp:txXfrm>
    </dsp:sp>
    <dsp:sp modelId="{31DDEDB3-3966-45E1-BA22-C2C094A4785F}">
      <dsp:nvSpPr>
        <dsp:cNvPr id="0" name=""/>
        <dsp:cNvSpPr/>
      </dsp:nvSpPr>
      <dsp:spPr>
        <a:xfrm rot="8581169">
          <a:off x="3018630" y="2544920"/>
          <a:ext cx="2262614" cy="693682"/>
        </a:xfrm>
        <a:prstGeom prst="leftArrow">
          <a:avLst>
            <a:gd name="adj1" fmla="val 60000"/>
            <a:gd name="adj2" fmla="val 50000"/>
          </a:avLst>
        </a:prstGeom>
        <a:solidFill>
          <a:schemeClr val="tx2"/>
        </a:solidFill>
        <a:ln w="19050"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DC7E7-CDF1-4DCF-AB8C-EF96BCC36BC8}">
      <dsp:nvSpPr>
        <dsp:cNvPr id="0" name=""/>
        <dsp:cNvSpPr/>
      </dsp:nvSpPr>
      <dsp:spPr>
        <a:xfrm>
          <a:off x="2090067" y="1812299"/>
          <a:ext cx="2312274" cy="35199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(Wie) Beeinflusst die Vorgabe mathematischer Modelle unseren </a:t>
          </a: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Alltag</a:t>
          </a: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</a:t>
          </a:r>
        </a:p>
      </dsp:txBody>
      <dsp:txXfrm>
        <a:off x="2157791" y="1880023"/>
        <a:ext cx="2176826" cy="3384536"/>
      </dsp:txXfrm>
    </dsp:sp>
    <dsp:sp modelId="{316BD337-9E19-40CD-9C87-5BF528BEF978}">
      <dsp:nvSpPr>
        <dsp:cNvPr id="0" name=""/>
        <dsp:cNvSpPr/>
      </dsp:nvSpPr>
      <dsp:spPr>
        <a:xfrm rot="5424410">
          <a:off x="5258230" y="2998802"/>
          <a:ext cx="1795273" cy="693682"/>
        </a:xfrm>
        <a:prstGeom prst="leftArrow">
          <a:avLst>
            <a:gd name="adj1" fmla="val 60000"/>
            <a:gd name="adj2" fmla="val 50000"/>
          </a:avLst>
        </a:prstGeom>
        <a:solidFill>
          <a:schemeClr val="tx2"/>
        </a:solidFill>
        <a:ln w="19050"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6A59D-DEB4-4D43-BD3C-DB666515AE65}">
      <dsp:nvSpPr>
        <dsp:cNvPr id="0" name=""/>
        <dsp:cNvSpPr/>
      </dsp:nvSpPr>
      <dsp:spPr>
        <a:xfrm>
          <a:off x="4993356" y="3154232"/>
          <a:ext cx="2312274" cy="21780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Sind </a:t>
          </a: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mathematisch korrekte Modelle </a:t>
          </a: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unantastbar?</a:t>
          </a:r>
        </a:p>
      </dsp:txBody>
      <dsp:txXfrm>
        <a:off x="5057149" y="3218025"/>
        <a:ext cx="2184688" cy="2050465"/>
      </dsp:txXfrm>
    </dsp:sp>
    <dsp:sp modelId="{BA598F4E-C331-464A-B764-5E78392B9AE3}">
      <dsp:nvSpPr>
        <dsp:cNvPr id="0" name=""/>
        <dsp:cNvSpPr/>
      </dsp:nvSpPr>
      <dsp:spPr>
        <a:xfrm rot="2247535">
          <a:off x="7043182" y="2547812"/>
          <a:ext cx="2231439" cy="693682"/>
        </a:xfrm>
        <a:prstGeom prst="leftArrow">
          <a:avLst>
            <a:gd name="adj1" fmla="val 60000"/>
            <a:gd name="adj2" fmla="val 50000"/>
          </a:avLst>
        </a:prstGeom>
        <a:solidFill>
          <a:schemeClr val="tx2"/>
        </a:solidFill>
        <a:ln w="19050"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291B3-4354-4ED2-94ED-D2D671900A83}">
      <dsp:nvSpPr>
        <dsp:cNvPr id="0" name=""/>
        <dsp:cNvSpPr/>
      </dsp:nvSpPr>
      <dsp:spPr>
        <a:xfrm>
          <a:off x="7888412" y="1814167"/>
          <a:ext cx="2312274" cy="35181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Wie funktioniert eigentlich unser </a:t>
          </a: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Wahlsystem</a:t>
          </a: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 </a:t>
          </a:r>
          <a:b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</a:br>
          <a:b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</a:b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Ist unser Wahlsystem (wirklich) so </a:t>
          </a: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demokratisch</a:t>
          </a:r>
          <a:r>
            <a:rPr lang="de-DE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?</a:t>
          </a:r>
        </a:p>
      </dsp:txBody>
      <dsp:txXfrm>
        <a:off x="7956136" y="1881891"/>
        <a:ext cx="2176826" cy="33826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76A0E-CDE1-4685-BB02-D8BCBD701CF3}">
      <dsp:nvSpPr>
        <dsp:cNvPr id="0" name=""/>
        <dsp:cNvSpPr/>
      </dsp:nvSpPr>
      <dsp:spPr>
        <a:xfrm>
          <a:off x="71255" y="2622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20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Einführung</a:t>
          </a:r>
        </a:p>
      </dsp:txBody>
      <dsp:txXfrm>
        <a:off x="90989" y="22356"/>
        <a:ext cx="3016650" cy="634288"/>
      </dsp:txXfrm>
    </dsp:sp>
    <dsp:sp modelId="{DF5344B0-BAC0-4B9A-8B50-BC756468DD55}">
      <dsp:nvSpPr>
        <dsp:cNvPr id="0" name=""/>
        <dsp:cNvSpPr/>
      </dsp:nvSpPr>
      <dsp:spPr>
        <a:xfrm rot="5400000">
          <a:off x="1393848" y="57081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3ED29-C3F7-4B92-9A51-3EBF161F6721}">
      <dsp:nvSpPr>
        <dsp:cNvPr id="0" name=""/>
        <dsp:cNvSpPr/>
      </dsp:nvSpPr>
      <dsp:spPr>
        <a:xfrm>
          <a:off x="71255" y="71879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Einstieg</a:t>
          </a:r>
        </a:p>
      </dsp:txBody>
      <dsp:txXfrm>
        <a:off x="90989" y="738527"/>
        <a:ext cx="3016650" cy="634288"/>
      </dsp:txXfrm>
    </dsp:sp>
    <dsp:sp modelId="{D00D57DB-A06B-4664-8F41-E313876249B6}">
      <dsp:nvSpPr>
        <dsp:cNvPr id="0" name=""/>
        <dsp:cNvSpPr/>
      </dsp:nvSpPr>
      <dsp:spPr>
        <a:xfrm rot="5400000">
          <a:off x="1393848" y="128698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290477-E9E8-4309-9F51-99FE73AEAD56}">
      <dsp:nvSpPr>
        <dsp:cNvPr id="0" name=""/>
        <dsp:cNvSpPr/>
      </dsp:nvSpPr>
      <dsp:spPr>
        <a:xfrm>
          <a:off x="71255" y="143496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Wahlsysteme</a:t>
          </a:r>
        </a:p>
      </dsp:txBody>
      <dsp:txXfrm>
        <a:off x="90989" y="1454697"/>
        <a:ext cx="3016650" cy="634288"/>
      </dsp:txXfrm>
    </dsp:sp>
    <dsp:sp modelId="{385F68B5-0D85-4EC2-B5B7-3C22DCC51617}">
      <dsp:nvSpPr>
        <dsp:cNvPr id="0" name=""/>
        <dsp:cNvSpPr/>
      </dsp:nvSpPr>
      <dsp:spPr>
        <a:xfrm rot="5400000">
          <a:off x="1393848" y="200315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72642-1B99-4232-BD68-C9FE142663C1}">
      <dsp:nvSpPr>
        <dsp:cNvPr id="0" name=""/>
        <dsp:cNvSpPr/>
      </dsp:nvSpPr>
      <dsp:spPr>
        <a:xfrm>
          <a:off x="71255" y="2151133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Eigenes Sitzverteilungsverfahren</a:t>
          </a:r>
        </a:p>
      </dsp:txBody>
      <dsp:txXfrm>
        <a:off x="90989" y="2170867"/>
        <a:ext cx="3016650" cy="634288"/>
      </dsp:txXfrm>
    </dsp:sp>
    <dsp:sp modelId="{81284EAD-4541-430C-AE81-2FE9A573C873}">
      <dsp:nvSpPr>
        <dsp:cNvPr id="0" name=""/>
        <dsp:cNvSpPr/>
      </dsp:nvSpPr>
      <dsp:spPr>
        <a:xfrm rot="5400000">
          <a:off x="1393848" y="271932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81986-EFAB-4DF9-AEA3-6B82FF7FA27F}">
      <dsp:nvSpPr>
        <dsp:cNvPr id="0" name=""/>
        <dsp:cNvSpPr/>
      </dsp:nvSpPr>
      <dsp:spPr>
        <a:xfrm>
          <a:off x="71255" y="286730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Besprechung der Verfahren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Qualitätskriterien</a:t>
          </a:r>
        </a:p>
      </dsp:txBody>
      <dsp:txXfrm>
        <a:off x="90989" y="2887037"/>
        <a:ext cx="3016650" cy="634288"/>
      </dsp:txXfrm>
    </dsp:sp>
    <dsp:sp modelId="{8C779D64-74DD-494E-89EE-333865335F3D}">
      <dsp:nvSpPr>
        <dsp:cNvPr id="0" name=""/>
        <dsp:cNvSpPr/>
      </dsp:nvSpPr>
      <dsp:spPr>
        <a:xfrm>
          <a:off x="4044875" y="2622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Sitzverteilungsverfahren</a:t>
          </a:r>
          <a:endParaRPr lang="de-DE" sz="2000" b="1" kern="1200" dirty="0">
            <a:latin typeface="+mn-lt"/>
            <a:ea typeface="Open Sans" panose="020B0604020202020204" charset="0"/>
            <a:cs typeface="Open Sans" panose="020B0604020202020204" charset="0"/>
          </a:endParaRPr>
        </a:p>
      </dsp:txBody>
      <dsp:txXfrm>
        <a:off x="4064609" y="22356"/>
        <a:ext cx="3016650" cy="634288"/>
      </dsp:txXfrm>
    </dsp:sp>
    <dsp:sp modelId="{6C2C9830-2DE3-41D6-A673-9DE7054D26A2}">
      <dsp:nvSpPr>
        <dsp:cNvPr id="0" name=""/>
        <dsp:cNvSpPr/>
      </dsp:nvSpPr>
      <dsp:spPr>
        <a:xfrm rot="5400000">
          <a:off x="5367469" y="57081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864C68-139C-43E7-B6C6-0226C133484E}">
      <dsp:nvSpPr>
        <dsp:cNvPr id="0" name=""/>
        <dsp:cNvSpPr/>
      </dsp:nvSpPr>
      <dsp:spPr>
        <a:xfrm>
          <a:off x="4044875" y="71879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Einführung </a:t>
          </a: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Niemeyer</a:t>
          </a:r>
        </a:p>
      </dsp:txBody>
      <dsp:txXfrm>
        <a:off x="4064609" y="738527"/>
        <a:ext cx="3016650" cy="634288"/>
      </dsp:txXfrm>
    </dsp:sp>
    <dsp:sp modelId="{05BE01FA-1C2D-46DD-B49F-0322F050634B}">
      <dsp:nvSpPr>
        <dsp:cNvPr id="0" name=""/>
        <dsp:cNvSpPr/>
      </dsp:nvSpPr>
      <dsp:spPr>
        <a:xfrm rot="5400000">
          <a:off x="5367469" y="128698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25721-F98F-4A6B-B59A-C6900F3CF241}">
      <dsp:nvSpPr>
        <dsp:cNvPr id="0" name=""/>
        <dsp:cNvSpPr/>
      </dsp:nvSpPr>
      <dsp:spPr>
        <a:xfrm>
          <a:off x="4044875" y="1434963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Übung </a:t>
          </a: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Niemeyer</a:t>
          </a:r>
        </a:p>
      </dsp:txBody>
      <dsp:txXfrm>
        <a:off x="4064609" y="1454697"/>
        <a:ext cx="3016650" cy="634288"/>
      </dsp:txXfrm>
    </dsp:sp>
    <dsp:sp modelId="{43BEF05A-378F-4855-A1A0-6126F50DA683}">
      <dsp:nvSpPr>
        <dsp:cNvPr id="0" name=""/>
        <dsp:cNvSpPr/>
      </dsp:nvSpPr>
      <dsp:spPr>
        <a:xfrm rot="5400000">
          <a:off x="5367469" y="200315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BF9DB-5015-493C-8E2F-41D1CAB2B7AC}">
      <dsp:nvSpPr>
        <dsp:cNvPr id="0" name=""/>
        <dsp:cNvSpPr/>
      </dsp:nvSpPr>
      <dsp:spPr>
        <a:xfrm>
          <a:off x="4044875" y="215113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Sitzverteilungsparadoxon</a:t>
          </a:r>
        </a:p>
      </dsp:txBody>
      <dsp:txXfrm>
        <a:off x="4064609" y="2170867"/>
        <a:ext cx="3016650" cy="634288"/>
      </dsp:txXfrm>
    </dsp:sp>
    <dsp:sp modelId="{0566A11A-6472-40AD-B64D-76A973A4B136}">
      <dsp:nvSpPr>
        <dsp:cNvPr id="0" name=""/>
        <dsp:cNvSpPr/>
      </dsp:nvSpPr>
      <dsp:spPr>
        <a:xfrm rot="5400000">
          <a:off x="5367469" y="271932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5CD2B-CC9D-4855-92DC-DED762712EAE}">
      <dsp:nvSpPr>
        <dsp:cNvPr id="0" name=""/>
        <dsp:cNvSpPr/>
      </dsp:nvSpPr>
      <dsp:spPr>
        <a:xfrm>
          <a:off x="4044875" y="2867303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Erarbeitung 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1" kern="1200" dirty="0">
              <a:solidFill>
                <a:schemeClr val="dk1"/>
              </a:solidFill>
              <a:latin typeface="+mn-lt"/>
              <a:ea typeface="+mn-ea"/>
              <a:cs typeface="+mn-cs"/>
            </a:rPr>
            <a:t>Sainte-</a:t>
          </a:r>
          <a:r>
            <a:rPr lang="de-DE" sz="1800" b="1" kern="1200" dirty="0" err="1">
              <a:solidFill>
                <a:schemeClr val="dk1"/>
              </a:solidFill>
              <a:latin typeface="+mn-lt"/>
              <a:ea typeface="+mn-ea"/>
              <a:cs typeface="+mn-cs"/>
            </a:rPr>
            <a:t>Laguë</a:t>
          </a:r>
          <a:r>
            <a:rPr lang="de-DE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Open Sans" panose="020B0604020202020204" charset="0"/>
              <a:cs typeface="Open Sans" panose="020B0604020202020204" charset="0"/>
            </a:rPr>
            <a:t> oder </a:t>
          </a:r>
          <a:r>
            <a:rPr lang="de-DE" sz="1800" b="1" kern="1200" dirty="0" err="1">
              <a:latin typeface="+mn-lt"/>
              <a:ea typeface="Open Sans" panose="020B0604020202020204" charset="0"/>
              <a:cs typeface="Open Sans" panose="020B0604020202020204" charset="0"/>
            </a:rPr>
            <a:t>D‘Hondt</a:t>
          </a:r>
          <a:endParaRPr lang="de-DE" sz="1800" b="1" kern="1200" dirty="0">
            <a:latin typeface="+mn-lt"/>
            <a:ea typeface="Open Sans" panose="020B0604020202020204" charset="0"/>
            <a:cs typeface="Open Sans" panose="020B0604020202020204" charset="0"/>
          </a:endParaRPr>
        </a:p>
      </dsp:txBody>
      <dsp:txXfrm>
        <a:off x="4064609" y="2887037"/>
        <a:ext cx="3016650" cy="634288"/>
      </dsp:txXfrm>
    </dsp:sp>
    <dsp:sp modelId="{112D6C81-0875-4B9B-BAA3-5AA17B76097B}">
      <dsp:nvSpPr>
        <dsp:cNvPr id="0" name=""/>
        <dsp:cNvSpPr/>
      </dsp:nvSpPr>
      <dsp:spPr>
        <a:xfrm rot="5400000">
          <a:off x="5367469" y="343549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D3882-B1B5-4079-9429-669BABDDDDC8}">
      <dsp:nvSpPr>
        <dsp:cNvPr id="0" name=""/>
        <dsp:cNvSpPr/>
      </dsp:nvSpPr>
      <dsp:spPr>
        <a:xfrm>
          <a:off x="4044875" y="3583474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Vorstellung Verfahren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Paradoxon Verfahren</a:t>
          </a:r>
        </a:p>
      </dsp:txBody>
      <dsp:txXfrm>
        <a:off x="4064609" y="3603208"/>
        <a:ext cx="3016650" cy="634288"/>
      </dsp:txXfrm>
    </dsp:sp>
    <dsp:sp modelId="{3BC148EC-F7FB-4FB6-AD61-FF0AF2466ADE}">
      <dsp:nvSpPr>
        <dsp:cNvPr id="0" name=""/>
        <dsp:cNvSpPr/>
      </dsp:nvSpPr>
      <dsp:spPr>
        <a:xfrm rot="5400000">
          <a:off x="5367469" y="415166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5ACA1-1E50-46D7-BFDA-4BEDC96F31C6}">
      <dsp:nvSpPr>
        <dsp:cNvPr id="0" name=""/>
        <dsp:cNvSpPr/>
      </dsp:nvSpPr>
      <dsp:spPr>
        <a:xfrm>
          <a:off x="4044875" y="4299644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Wiederholung der Verfahren</a:t>
          </a:r>
        </a:p>
      </dsp:txBody>
      <dsp:txXfrm>
        <a:off x="4064609" y="4319378"/>
        <a:ext cx="3016650" cy="634288"/>
      </dsp:txXfrm>
    </dsp:sp>
    <dsp:sp modelId="{DE3CC5AA-CB5B-4825-BD4F-193EE11D9965}">
      <dsp:nvSpPr>
        <dsp:cNvPr id="0" name=""/>
        <dsp:cNvSpPr/>
      </dsp:nvSpPr>
      <dsp:spPr>
        <a:xfrm>
          <a:off x="8023910" y="2622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</a:p>
      </dsp:txBody>
      <dsp:txXfrm>
        <a:off x="8043644" y="22356"/>
        <a:ext cx="3016650" cy="634288"/>
      </dsp:txXfrm>
    </dsp:sp>
    <dsp:sp modelId="{DF7846DC-B054-4E3C-8096-120D1582F297}">
      <dsp:nvSpPr>
        <dsp:cNvPr id="0" name=""/>
        <dsp:cNvSpPr/>
      </dsp:nvSpPr>
      <dsp:spPr>
        <a:xfrm rot="5400000">
          <a:off x="9346503" y="57081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1C428-3709-40C6-B109-EFDA20246054}">
      <dsp:nvSpPr>
        <dsp:cNvPr id="0" name=""/>
        <dsp:cNvSpPr/>
      </dsp:nvSpPr>
      <dsp:spPr>
        <a:xfrm>
          <a:off x="8023910" y="718793"/>
          <a:ext cx="3056118" cy="6737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Vorbereitung der Diskussion</a:t>
          </a:r>
        </a:p>
      </dsp:txBody>
      <dsp:txXfrm>
        <a:off x="8043644" y="738527"/>
        <a:ext cx="3016650" cy="634288"/>
      </dsp:txXfrm>
    </dsp:sp>
    <dsp:sp modelId="{36BF56FD-EF33-42A2-83C3-54C829149B5A}">
      <dsp:nvSpPr>
        <dsp:cNvPr id="0" name=""/>
        <dsp:cNvSpPr/>
      </dsp:nvSpPr>
      <dsp:spPr>
        <a:xfrm rot="5400000">
          <a:off x="9346503" y="128698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980CD-029F-4B0C-B86E-E8F579F36413}">
      <dsp:nvSpPr>
        <dsp:cNvPr id="0" name=""/>
        <dsp:cNvSpPr/>
      </dsp:nvSpPr>
      <dsp:spPr>
        <a:xfrm>
          <a:off x="8023910" y="143496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 der Verfahren 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am Entenhausen-Beispiel</a:t>
          </a:r>
        </a:p>
      </dsp:txBody>
      <dsp:txXfrm>
        <a:off x="8043644" y="1454697"/>
        <a:ext cx="3016650" cy="634288"/>
      </dsp:txXfrm>
    </dsp:sp>
    <dsp:sp modelId="{DD91D9DA-F140-41FA-9D8E-CD2E17AA69D9}">
      <dsp:nvSpPr>
        <dsp:cNvPr id="0" name=""/>
        <dsp:cNvSpPr/>
      </dsp:nvSpPr>
      <dsp:spPr>
        <a:xfrm rot="5400000">
          <a:off x="9346503" y="2003154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89166-A85C-4BF6-ADBA-D8A6F348E490}">
      <dsp:nvSpPr>
        <dsp:cNvPr id="0" name=""/>
        <dsp:cNvSpPr/>
      </dsp:nvSpPr>
      <dsp:spPr>
        <a:xfrm>
          <a:off x="8023910" y="215113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Diskussion</a:t>
          </a:r>
          <a: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  <a:t> der Verfahren im Allgemeinen</a:t>
          </a:r>
        </a:p>
      </dsp:txBody>
      <dsp:txXfrm>
        <a:off x="8043644" y="2170867"/>
        <a:ext cx="3016650" cy="634288"/>
      </dsp:txXfrm>
    </dsp:sp>
    <dsp:sp modelId="{139B49FE-5A22-4FDD-BEA1-0576B373BC42}">
      <dsp:nvSpPr>
        <dsp:cNvPr id="0" name=""/>
        <dsp:cNvSpPr/>
      </dsp:nvSpPr>
      <dsp:spPr>
        <a:xfrm rot="5400000">
          <a:off x="9346503" y="271932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82412-BC34-40CC-B960-307E401C4946}">
      <dsp:nvSpPr>
        <dsp:cNvPr id="0" name=""/>
        <dsp:cNvSpPr/>
      </dsp:nvSpPr>
      <dsp:spPr>
        <a:xfrm>
          <a:off x="8023910" y="2867303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i="1" kern="1200" dirty="0">
              <a:solidFill>
                <a:schemeClr val="bg2">
                  <a:lumMod val="50000"/>
                </a:schemeClr>
              </a:solidFill>
              <a:latin typeface="+mn-lt"/>
              <a:ea typeface="Open Sans" panose="020B0604020202020204" charset="0"/>
              <a:cs typeface="Open Sans" panose="020B0604020202020204" charset="0"/>
            </a:rPr>
            <a:t>Diskussion zur Relevanz des Themas</a:t>
          </a:r>
        </a:p>
      </dsp:txBody>
      <dsp:txXfrm>
        <a:off x="8043644" y="2887037"/>
        <a:ext cx="3016650" cy="634288"/>
      </dsp:txXfrm>
    </dsp:sp>
    <dsp:sp modelId="{2BA6B3B6-4717-48BE-85E3-FA37A23E0A5B}">
      <dsp:nvSpPr>
        <dsp:cNvPr id="0" name=""/>
        <dsp:cNvSpPr/>
      </dsp:nvSpPr>
      <dsp:spPr>
        <a:xfrm rot="5400000">
          <a:off x="9346503" y="3435495"/>
          <a:ext cx="410931" cy="25354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257A0-7A46-4404-BE99-FEAAD291EC54}">
      <dsp:nvSpPr>
        <dsp:cNvPr id="0" name=""/>
        <dsp:cNvSpPr/>
      </dsp:nvSpPr>
      <dsp:spPr>
        <a:xfrm>
          <a:off x="8023910" y="3583474"/>
          <a:ext cx="3056118" cy="67375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9050" cap="flat" cmpd="sng" algn="ctr">
          <a:solidFill>
            <a:srgbClr val="D0E0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latin typeface="+mn-lt"/>
              <a:ea typeface="Open Sans" panose="020B0604020202020204" charset="0"/>
              <a:cs typeface="Open Sans" panose="020B0604020202020204" charset="0"/>
            </a:rPr>
            <a:t>Fazit</a:t>
          </a:r>
          <a:br>
            <a:rPr lang="de-DE" sz="1800" kern="1200" dirty="0">
              <a:latin typeface="+mn-lt"/>
              <a:ea typeface="Open Sans" panose="020B0604020202020204" charset="0"/>
              <a:cs typeface="Open Sans" panose="020B0604020202020204" charset="0"/>
            </a:rPr>
          </a:br>
          <a:r>
            <a:rPr lang="de-DE" sz="1800" b="0" kern="1200" dirty="0">
              <a:latin typeface="+mn-lt"/>
              <a:ea typeface="Open Sans" panose="020B0604020202020204" charset="0"/>
              <a:cs typeface="Open Sans" panose="020B0604020202020204" charset="0"/>
            </a:rPr>
            <a:t>Abschluss</a:t>
          </a:r>
        </a:p>
      </dsp:txBody>
      <dsp:txXfrm>
        <a:off x="8043644" y="3603208"/>
        <a:ext cx="3016650" cy="6342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FFE27-BD98-41E7-8199-B9E36666FAE2}">
      <dsp:nvSpPr>
        <dsp:cNvPr id="0" name=""/>
        <dsp:cNvSpPr/>
      </dsp:nvSpPr>
      <dsp:spPr>
        <a:xfrm rot="5400000">
          <a:off x="6450975" y="-2322932"/>
          <a:ext cx="2213545" cy="711317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de-DE" sz="1800" b="1" kern="1200" dirty="0"/>
            <a:t>Argumentieren</a:t>
          </a:r>
          <a:endParaRPr lang="de-DE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	Mathematische Verfahren und ihre Vorgehensweisen erläutern und begründen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800" b="1" kern="1200" dirty="0"/>
            <a:t>Modellieren</a:t>
          </a:r>
          <a:endParaRPr lang="de-DE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	Interpretieren und Validieren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800" b="1" kern="1200" dirty="0"/>
            <a:t>Mit symbolischen, formalen und technischen Elementen der Mathematik umgehen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	Ergebnisse und die Eignung des Verfahrens kritisch prüfen</a:t>
          </a:r>
        </a:p>
      </dsp:txBody>
      <dsp:txXfrm rot="-5400000">
        <a:off x="4001160" y="234939"/>
        <a:ext cx="7005119" cy="1997433"/>
      </dsp:txXfrm>
    </dsp:sp>
    <dsp:sp modelId="{AECF39CA-ED82-4DF9-A849-334104B683B6}">
      <dsp:nvSpPr>
        <dsp:cNvPr id="0" name=""/>
        <dsp:cNvSpPr/>
      </dsp:nvSpPr>
      <dsp:spPr>
        <a:xfrm>
          <a:off x="0" y="3415"/>
          <a:ext cx="4001161" cy="2460480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/>
            <a:t>Mathematik</a:t>
          </a:r>
          <a:r>
            <a:rPr lang="de-DE" sz="1600" b="1" kern="1200" dirty="0"/>
            <a:t> </a:t>
          </a:r>
          <a:br>
            <a:rPr lang="de-DE" sz="1600" b="1" kern="1200" dirty="0"/>
          </a:br>
          <a:br>
            <a:rPr lang="de-DE" sz="1600" b="1" kern="1200" dirty="0"/>
          </a:br>
          <a:r>
            <a:rPr lang="de-DE" sz="1600" b="0" kern="1200" dirty="0"/>
            <a:t>Prozessbezogene Kompetenzen</a:t>
          </a:r>
        </a:p>
      </dsp:txBody>
      <dsp:txXfrm>
        <a:off x="120111" y="123526"/>
        <a:ext cx="3760939" cy="2220258"/>
      </dsp:txXfrm>
    </dsp:sp>
    <dsp:sp modelId="{46C1AA57-21CD-4241-B93C-9F01E35C2D2C}">
      <dsp:nvSpPr>
        <dsp:cNvPr id="0" name=""/>
        <dsp:cNvSpPr/>
      </dsp:nvSpPr>
      <dsp:spPr>
        <a:xfrm rot="5400000">
          <a:off x="7086214" y="-451842"/>
          <a:ext cx="957844" cy="712012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800" b="1" kern="1200" dirty="0"/>
            <a:t>Klasse 11/12</a:t>
          </a:r>
          <a:endParaRPr lang="de-DE" sz="1600" b="1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	Wahlsystem zum Bundestag bewerten</a:t>
          </a:r>
        </a:p>
      </dsp:txBody>
      <dsp:txXfrm rot="-5400000">
        <a:off x="4005072" y="2676058"/>
        <a:ext cx="7073370" cy="864328"/>
      </dsp:txXfrm>
    </dsp:sp>
    <dsp:sp modelId="{1A437AF5-1F2E-455A-9781-6DA6221C14F5}">
      <dsp:nvSpPr>
        <dsp:cNvPr id="0" name=""/>
        <dsp:cNvSpPr/>
      </dsp:nvSpPr>
      <dsp:spPr>
        <a:xfrm>
          <a:off x="0" y="2537657"/>
          <a:ext cx="4005072" cy="1141128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/>
            <a:t>GMK</a:t>
          </a:r>
          <a:r>
            <a:rPr lang="de-DE" sz="1600" kern="1200" dirty="0"/>
            <a:t> </a:t>
          </a:r>
          <a:br>
            <a:rPr lang="de-DE" sz="1600" kern="1200" dirty="0"/>
          </a:br>
          <a:br>
            <a:rPr lang="de-DE" sz="1600" kern="1200" dirty="0"/>
          </a:br>
          <a:r>
            <a:rPr lang="de-DE" sz="1600" kern="1200" dirty="0"/>
            <a:t>politische Teilhabe</a:t>
          </a:r>
        </a:p>
      </dsp:txBody>
      <dsp:txXfrm>
        <a:off x="55705" y="2593362"/>
        <a:ext cx="3893662" cy="1029718"/>
      </dsp:txXfrm>
    </dsp:sp>
    <dsp:sp modelId="{3AD1F096-01C1-455B-A4AB-17E29261D262}">
      <dsp:nvSpPr>
        <dsp:cNvPr id="0" name=""/>
        <dsp:cNvSpPr/>
      </dsp:nvSpPr>
      <dsp:spPr>
        <a:xfrm>
          <a:off x="0" y="3752548"/>
          <a:ext cx="4005072" cy="96480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/>
            <a:t>Demokratiebildung</a:t>
          </a:r>
          <a:endParaRPr lang="de-DE" sz="1400" b="1" kern="1200" dirty="0"/>
        </a:p>
      </dsp:txBody>
      <dsp:txXfrm>
        <a:off x="47098" y="3799646"/>
        <a:ext cx="3910876" cy="8706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B2DBF-B237-440C-8552-B2BB05484322}">
      <dsp:nvSpPr>
        <dsp:cNvPr id="0" name=""/>
        <dsp:cNvSpPr/>
      </dsp:nvSpPr>
      <dsp:spPr>
        <a:xfrm rot="5400000">
          <a:off x="5138731" y="139591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Notion</a:t>
          </a:r>
        </a:p>
      </dsp:txBody>
      <dsp:txXfrm rot="-5400000">
        <a:off x="5555403" y="328288"/>
        <a:ext cx="1244047" cy="1429938"/>
      </dsp:txXfrm>
    </dsp:sp>
    <dsp:sp modelId="{9B23C57B-7955-4774-AFF6-D52EE3CAB2E8}">
      <dsp:nvSpPr>
        <dsp:cNvPr id="0" name=""/>
        <dsp:cNvSpPr/>
      </dsp:nvSpPr>
      <dsp:spPr>
        <a:xfrm>
          <a:off x="7135936" y="420039"/>
          <a:ext cx="2318370" cy="1246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CCC99-43DC-4F31-8797-06E70C1FD3C6}">
      <dsp:nvSpPr>
        <dsp:cNvPr id="0" name=""/>
        <dsp:cNvSpPr/>
      </dsp:nvSpPr>
      <dsp:spPr>
        <a:xfrm rot="5400000">
          <a:off x="3186813" y="139591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PPT</a:t>
          </a:r>
        </a:p>
      </dsp:txBody>
      <dsp:txXfrm rot="-5400000">
        <a:off x="3603485" y="328288"/>
        <a:ext cx="1244047" cy="1429938"/>
      </dsp:txXfrm>
    </dsp:sp>
    <dsp:sp modelId="{BE200DAC-E1B3-4FCF-8A2B-FA702DCDEAA2}">
      <dsp:nvSpPr>
        <dsp:cNvPr id="0" name=""/>
        <dsp:cNvSpPr/>
      </dsp:nvSpPr>
      <dsp:spPr>
        <a:xfrm rot="5400000">
          <a:off x="4159032" y="1902882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H5P</a:t>
          </a:r>
        </a:p>
      </dsp:txBody>
      <dsp:txXfrm rot="-5400000">
        <a:off x="4575704" y="2091579"/>
        <a:ext cx="1244047" cy="1429938"/>
      </dsp:txXfrm>
    </dsp:sp>
    <dsp:sp modelId="{E1F52AF1-8CDA-47DB-A6D8-BD0A813ED775}">
      <dsp:nvSpPr>
        <dsp:cNvPr id="0" name=""/>
        <dsp:cNvSpPr/>
      </dsp:nvSpPr>
      <dsp:spPr>
        <a:xfrm>
          <a:off x="1975693" y="2183330"/>
          <a:ext cx="2243583" cy="1246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CCEF4-CF39-4393-8B16-EE47756F0380}">
      <dsp:nvSpPr>
        <dsp:cNvPr id="0" name=""/>
        <dsp:cNvSpPr/>
      </dsp:nvSpPr>
      <dsp:spPr>
        <a:xfrm rot="5400000">
          <a:off x="6110951" y="1902882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Menti</a:t>
          </a:r>
          <a:endParaRPr lang="de-DE" sz="2800" b="1" kern="120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 rot="-5400000">
        <a:off x="6527623" y="2091579"/>
        <a:ext cx="1244047" cy="1429938"/>
      </dsp:txXfrm>
    </dsp:sp>
    <dsp:sp modelId="{3E59339A-1B4B-41D1-9E43-E6FFAF491AB8}">
      <dsp:nvSpPr>
        <dsp:cNvPr id="0" name=""/>
        <dsp:cNvSpPr/>
      </dsp:nvSpPr>
      <dsp:spPr>
        <a:xfrm rot="5400000">
          <a:off x="2218444" y="1890958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Geo</a:t>
          </a:r>
          <a:r>
            <a:rPr lang="de-DE" sz="2000" b="1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de-DE" sz="2000" b="1" kern="1200" dirty="0" err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Gebra</a:t>
          </a:r>
          <a:endParaRPr lang="de-DE" sz="2000" b="1" kern="120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 rot="-5400000">
        <a:off x="2635116" y="2079655"/>
        <a:ext cx="1244047" cy="1429938"/>
      </dsp:txXfrm>
    </dsp:sp>
    <dsp:sp modelId="{EB1413A2-F800-4BA7-8841-BBB89D6483E3}">
      <dsp:nvSpPr>
        <dsp:cNvPr id="0" name=""/>
        <dsp:cNvSpPr/>
      </dsp:nvSpPr>
      <dsp:spPr>
        <a:xfrm>
          <a:off x="7135936" y="3946621"/>
          <a:ext cx="2318370" cy="1246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A43178-AB67-46D4-B413-71BB70D7587C}">
      <dsp:nvSpPr>
        <dsp:cNvPr id="0" name=""/>
        <dsp:cNvSpPr/>
      </dsp:nvSpPr>
      <dsp:spPr>
        <a:xfrm rot="5400000">
          <a:off x="7103119" y="169962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rgbClr val="D0E0DC"/>
        </a:solidFill>
        <a:ln w="12700" cap="flat" cmpd="sng" algn="ctr">
          <a:solidFill>
            <a:srgbClr val="D9D9D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>
              <a:ln/>
              <a:solidFill>
                <a:prstClr val="black">
                  <a:lumMod val="65000"/>
                  <a:lumOff val="35000"/>
                </a:prst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Canva</a:t>
          </a:r>
          <a:endParaRPr lang="de-DE" sz="2400" kern="1200" dirty="0">
            <a:ln/>
            <a:solidFill>
              <a:prstClr val="black">
                <a:lumMod val="65000"/>
                <a:lumOff val="35000"/>
              </a:prstClr>
            </a:solidFill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 rot="-5400000">
        <a:off x="7519791" y="358659"/>
        <a:ext cx="1244047" cy="1429938"/>
      </dsp:txXfrm>
    </dsp:sp>
    <dsp:sp modelId="{E0BD3798-B758-4BB9-9760-3F26F3246A38}">
      <dsp:nvSpPr>
        <dsp:cNvPr id="0" name=""/>
        <dsp:cNvSpPr/>
      </dsp:nvSpPr>
      <dsp:spPr>
        <a:xfrm rot="5400000">
          <a:off x="1228191" y="138885"/>
          <a:ext cx="2077392" cy="1807331"/>
        </a:xfrm>
        <a:prstGeom prst="hexagon">
          <a:avLst>
            <a:gd name="adj" fmla="val 25000"/>
            <a:gd name="vf" fmla="val 115470"/>
          </a:avLst>
        </a:prstGeom>
        <a:solidFill>
          <a:srgbClr val="D0E0DC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n/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GGB Excel</a:t>
          </a:r>
        </a:p>
      </dsp:txBody>
      <dsp:txXfrm rot="-5400000">
        <a:off x="1644863" y="327582"/>
        <a:ext cx="1244047" cy="1429938"/>
      </dsp:txXfrm>
    </dsp:sp>
    <dsp:sp modelId="{19C49099-4753-4BFC-8F93-B57FDAEEED1D}">
      <dsp:nvSpPr>
        <dsp:cNvPr id="0" name=""/>
        <dsp:cNvSpPr/>
      </dsp:nvSpPr>
      <dsp:spPr>
        <a:xfrm>
          <a:off x="1975693" y="5709911"/>
          <a:ext cx="2243583" cy="1246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3BF5A-EE77-4C02-A61C-80136158F426}">
      <dsp:nvSpPr>
        <dsp:cNvPr id="0" name=""/>
        <dsp:cNvSpPr/>
      </dsp:nvSpPr>
      <dsp:spPr>
        <a:xfrm rot="5400000">
          <a:off x="8627280" y="4685425"/>
          <a:ext cx="2077392" cy="1807331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 rot="-5400000">
        <a:off x="9043952" y="4874122"/>
        <a:ext cx="1244047" cy="1429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 (5 min)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304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Argumentation: </a:t>
            </a:r>
            <a:r>
              <a:rPr lang="de-DE" dirty="0">
                <a:solidFill>
                  <a:schemeClr val="dk1"/>
                </a:solidFill>
              </a:rPr>
              <a:t>-&gt; Vorstellung eigenes Verfahren, </a:t>
            </a:r>
            <a:r>
              <a:rPr lang="de-DE" dirty="0" err="1">
                <a:solidFill>
                  <a:schemeClr val="dk1"/>
                </a:solidFill>
              </a:rPr>
              <a:t>D’Hondt</a:t>
            </a:r>
            <a:r>
              <a:rPr lang="de-DE" dirty="0">
                <a:solidFill>
                  <a:schemeClr val="dk1"/>
                </a:solidFill>
              </a:rPr>
              <a:t> / Saint-</a:t>
            </a:r>
            <a:r>
              <a:rPr lang="de-DE" dirty="0" err="1">
                <a:solidFill>
                  <a:schemeClr val="dk1"/>
                </a:solidFill>
              </a:rPr>
              <a:t>Lague</a:t>
            </a:r>
            <a:endParaRPr lang="de-DE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Modellierung: Überführung Rechnung auf Sitzplätze, was bedeutet das, ist das gut? (Diskussionspart)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Prüfen: </a:t>
            </a:r>
            <a:r>
              <a:rPr lang="de-DE" dirty="0" err="1"/>
              <a:t>Disskussionspart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GMK:</a:t>
            </a:r>
            <a:r>
              <a:rPr lang="de-DE" baseline="0" dirty="0"/>
              <a:t> Wissen Verfahren, Paradoxon, Diskussion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Demokratiebildung: Mündige Bürger, Allgemeinbildung, Herabsetzung des Wahlalters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574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Argumentation: </a:t>
            </a:r>
            <a:r>
              <a:rPr lang="de-DE" dirty="0">
                <a:solidFill>
                  <a:schemeClr val="dk1"/>
                </a:solidFill>
              </a:rPr>
              <a:t>-&gt; Vorstellung eigenes Verfahren, </a:t>
            </a:r>
            <a:r>
              <a:rPr lang="de-DE" dirty="0" err="1">
                <a:solidFill>
                  <a:schemeClr val="dk1"/>
                </a:solidFill>
              </a:rPr>
              <a:t>D’Hondt</a:t>
            </a:r>
            <a:r>
              <a:rPr lang="de-DE" dirty="0">
                <a:solidFill>
                  <a:schemeClr val="dk1"/>
                </a:solidFill>
              </a:rPr>
              <a:t> / Saint-</a:t>
            </a:r>
            <a:r>
              <a:rPr lang="de-DE" dirty="0" err="1">
                <a:solidFill>
                  <a:schemeClr val="dk1"/>
                </a:solidFill>
              </a:rPr>
              <a:t>Lague</a:t>
            </a:r>
            <a:endParaRPr lang="de-DE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Modellierung: Überführung Rechnung auf Sitzplätze, was bedeutet das, ist das gut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1575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Rechenvorschrift: </a:t>
            </a:r>
            <a:r>
              <a:rPr lang="de-DE" dirty="0" err="1"/>
              <a:t>Divisorverfahren</a:t>
            </a:r>
            <a:r>
              <a:rPr lang="de-DE" dirty="0"/>
              <a:t> -&gt; Divisor</a:t>
            </a:r>
            <a:r>
              <a:rPr lang="de-DE" baseline="0" dirty="0"/>
              <a:t> Bestimmung sehr komplex, kein festes Schema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Höchstzahlenverfahren: festes Schema, einfache Berechnung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662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Sarah (8 min)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9270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247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Zu verwendende Medien vorgegeben wenig bis keine eigene Entscheidung/ Bewertung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552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 (7 min)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160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Beide</a:t>
            </a:r>
            <a:r>
              <a:rPr lang="de-DE" baseline="0" dirty="0"/>
              <a:t> Herausforderungen gelöst: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 err="1"/>
              <a:t>Canva</a:t>
            </a:r>
            <a:r>
              <a:rPr lang="de-DE" baseline="0" dirty="0"/>
              <a:t> für </a:t>
            </a:r>
            <a:r>
              <a:rPr lang="de-DE" baseline="0" dirty="0" err="1"/>
              <a:t>SuS</a:t>
            </a:r>
            <a:r>
              <a:rPr lang="de-DE" baseline="0" dirty="0"/>
              <a:t> merkbar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/>
              <a:t>Zeitplan nicht merkbar für </a:t>
            </a:r>
            <a:r>
              <a:rPr lang="de-DE" baseline="0" dirty="0" err="1"/>
              <a:t>SuS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027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Menti: keine Verknüpfung in Notion, an notwendigen</a:t>
            </a:r>
            <a:r>
              <a:rPr lang="de-DE" baseline="0" dirty="0"/>
              <a:t> Stellen Bilder</a:t>
            </a:r>
            <a:r>
              <a:rPr lang="de-DE" dirty="0"/>
              <a:t>, Umfragen per Handzeichen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Canva</a:t>
            </a:r>
            <a:r>
              <a:rPr lang="de-DE" dirty="0"/>
              <a:t>: Sammeln</a:t>
            </a:r>
            <a:r>
              <a:rPr lang="de-DE" baseline="0" dirty="0"/>
              <a:t> Ergebnisse an Tafel, permanent sichtbar, Link aus Notion entfernt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/>
              <a:t>Canva</a:t>
            </a:r>
            <a:r>
              <a:rPr lang="de-DE" baseline="0" dirty="0"/>
              <a:t> ohnehin weg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795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vorerst</a:t>
            </a:r>
            <a:r>
              <a:rPr lang="de-DE" baseline="0" dirty="0"/>
              <a:t> </a:t>
            </a:r>
            <a:r>
              <a:rPr lang="de-DE" dirty="0"/>
              <a:t>keine Zeitanpassung erforderlich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338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966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405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Probleme</a:t>
            </a:r>
            <a:r>
              <a:rPr lang="de-DE" baseline="0" dirty="0"/>
              <a:t> bei Prozentrechnung ca. 50%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Freies Feedback positiv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844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</a:t>
            </a:r>
            <a:r>
              <a:rPr lang="de-DE" baseline="0" dirty="0"/>
              <a:t>   </a:t>
            </a:r>
            <a:r>
              <a:rPr lang="de-DE" dirty="0"/>
              <a:t>Wechsel Medien: Eine Person präsentiert, die andere für Wechsel zuständig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Erkennen,</a:t>
            </a:r>
            <a:r>
              <a:rPr lang="de-DE" baseline="0" dirty="0"/>
              <a:t> dass man den Pfeil ausklappen kann, …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Element reagiert</a:t>
            </a:r>
            <a:r>
              <a:rPr lang="de-DE" baseline="0" dirty="0"/>
              <a:t> nicht, Seite lädt nicht, </a:t>
            </a:r>
            <a:r>
              <a:rPr lang="de-DE" baseline="0" dirty="0" err="1"/>
              <a:t>Canva</a:t>
            </a:r>
            <a:r>
              <a:rPr lang="de-DE" baseline="0" dirty="0"/>
              <a:t> will nicht,…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/>
              <a:t>Anpassung des Unterrichts an Störung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baseline="0" dirty="0"/>
              <a:t>Materialien und Aufschriebe sind fest und können nicht im Unterricht bearbeitet werden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229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Wir waren zufrieden</a:t>
            </a: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Hat im Großen funktioniert</a:t>
            </a: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Tools neu / besser kennengelernt:</a:t>
            </a:r>
          </a:p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-DE" dirty="0"/>
              <a:t>Notion, H5P, </a:t>
            </a:r>
            <a:r>
              <a:rPr lang="de-DE" dirty="0" err="1"/>
              <a:t>Geogebra</a:t>
            </a:r>
            <a:r>
              <a:rPr lang="de-DE" dirty="0"/>
              <a:t>, Menti</a:t>
            </a: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 err="1"/>
              <a:t>PingPong</a:t>
            </a:r>
            <a:r>
              <a:rPr lang="de-DE" dirty="0"/>
              <a:t> Spiel zwischen Digital und Analog </a:t>
            </a:r>
          </a:p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Nicht zu viele verschiedene digitale Medien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de-DE" dirty="0">
              <a:solidFill>
                <a:srgbClr val="FF0000"/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034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Diskussionsthema in allen Demokratien</a:t>
            </a:r>
            <a:r>
              <a:rPr lang="de-DE" baseline="0" dirty="0"/>
              <a:t> -&gt; hohe Relevanz, auch aktuell in Deutschland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/>
              <a:t>Mathematisches Problem: Rationale Zahlen auf Ganze Zahl abbilden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0984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Sarah (5 min)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678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 Blöcke: Einführung – Sitzverteilung – Diskussion (</a:t>
            </a:r>
            <a:r>
              <a:rPr lang="de-DE"/>
              <a:t>10 min +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62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Workshop in der Version nach der Überarbeitung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9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147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(10-15 min) =&gt; Halbzeit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921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 (5 min)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080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4499710-2D6F-5743-B9E5-F18E3B239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1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4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81375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6C6A0023-0015-9240-95BC-F4252EAD0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882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153A9B5E-D5F5-4943-9CE5-6CC8AD984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4800" y="3618383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215268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42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8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15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36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62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00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990749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157FB1C4-03A2-5742-A484-BFCC04AE1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429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959810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2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C57871-7566-4CAB-6D98-C47356BC2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925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72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42248036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791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6495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21059996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3">
            <a:extLst>
              <a:ext uri="{FF2B5EF4-FFF2-40B4-BE49-F238E27FC236}">
                <a16:creationId xmlns:a16="http://schemas.microsoft.com/office/drawing/2014/main" id="{BC4D3CAE-ED4B-354B-A4F6-66C0D8B782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6" b="31616"/>
          <a:stretch/>
        </p:blipFill>
        <p:spPr>
          <a:xfrm>
            <a:off x="156308" y="3618000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</p:spTree>
    <p:extLst>
      <p:ext uri="{BB962C8B-B14F-4D97-AF65-F5344CB8AC3E}">
        <p14:creationId xmlns:p14="http://schemas.microsoft.com/office/powerpoint/2010/main" val="1519213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738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771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0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193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958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42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312286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8973510D-7EB2-DE48-B751-648EBCCCF1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20197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659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2812565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18261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63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682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544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46638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309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7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Vorname Name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730" r:id="rId10"/>
    <p:sldLayoutId id="2147483689" r:id="rId11"/>
    <p:sldLayoutId id="2147483693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8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31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1200" smtClean="0"/>
            </a:lvl1pPr>
          </a:lstStyle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Max Mustermann - Präsentationstitel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19881"/>
            <a:ext cx="4326737" cy="53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 err="1"/>
              <a:t>Bereich</a:t>
            </a:r>
            <a:r>
              <a:rPr lang="en-US" altLang="de-DE" sz="1200" dirty="0"/>
              <a:t>, </a:t>
            </a:r>
            <a:r>
              <a:rPr lang="en-US" altLang="de-DE" sz="1200" dirty="0" err="1"/>
              <a:t>Institut</a:t>
            </a:r>
            <a:r>
              <a:rPr lang="en-US" altLang="de-DE" sz="1200" dirty="0"/>
              <a:t>, DE/</a:t>
            </a:r>
            <a:r>
              <a:rPr lang="en-US" altLang="de-DE" sz="1200" dirty="0" err="1"/>
              <a:t>Stabsstelle</a:t>
            </a:r>
            <a:endParaRPr lang="en-US" altLang="de-DE" sz="1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12" y="441464"/>
            <a:ext cx="1448387" cy="666959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21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32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4.svg"/><Relationship Id="rId4" Type="http://schemas.openxmlformats.org/officeDocument/2006/relationships/image" Target="../media/image19.sv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4.sv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62E6E75D-BB86-CCE0-2ECD-2B4D8C99DA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" t="45731" r="-105" b="20051"/>
          <a:stretch/>
        </p:blipFill>
        <p:spPr>
          <a:xfrm>
            <a:off x="156308" y="3618384"/>
            <a:ext cx="11904459" cy="2707437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de" dirty="0"/>
              <a:t>Mathematik hinter Wahlen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Sarah Glatt, Beatrice Wellmann</a:t>
            </a:r>
            <a:br>
              <a:rPr lang="de-DE" dirty="0"/>
            </a:br>
            <a:r>
              <a:rPr lang="de-DE" dirty="0"/>
              <a:t>18.07.2023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3222553-DAF0-5AD2-3C1C-652DACA42122}"/>
              </a:ext>
            </a:extLst>
          </p:cNvPr>
          <p:cNvSpPr txBox="1"/>
          <p:nvPr/>
        </p:nvSpPr>
        <p:spPr>
          <a:xfrm>
            <a:off x="8969829" y="5988364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44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0A26AB-DC52-2BC6-BF4E-979417E9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F1ACC9-6FEF-7051-3C03-A90F1471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E8B240-E6D3-6463-92A3-6AAFAF84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Motivation und Ziele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46590D6-9010-BCE7-87F3-B11401C5F6D6}"/>
              </a:ext>
            </a:extLst>
          </p:cNvPr>
          <p:cNvGrpSpPr/>
          <p:nvPr/>
        </p:nvGrpSpPr>
        <p:grpSpPr>
          <a:xfrm>
            <a:off x="505578" y="1515126"/>
            <a:ext cx="10850109" cy="4814685"/>
            <a:chOff x="251029" y="169012"/>
            <a:chExt cx="8572281" cy="4814685"/>
          </a:xfrm>
        </p:grpSpPr>
        <p:sp>
          <p:nvSpPr>
            <p:cNvPr id="6" name="Freihandform 4">
              <a:extLst>
                <a:ext uri="{FF2B5EF4-FFF2-40B4-BE49-F238E27FC236}">
                  <a16:creationId xmlns:a16="http://schemas.microsoft.com/office/drawing/2014/main" id="{F9F44388-9B10-7431-2C95-E130DED1837A}"/>
                </a:ext>
              </a:extLst>
            </p:cNvPr>
            <p:cNvSpPr/>
            <p:nvPr/>
          </p:nvSpPr>
          <p:spPr>
            <a:xfrm>
              <a:off x="251029" y="169012"/>
              <a:ext cx="8572281" cy="4814685"/>
            </a:xfrm>
            <a:custGeom>
              <a:avLst/>
              <a:gdLst>
                <a:gd name="connsiteX0" fmla="*/ 0 w 8572281"/>
                <a:gd name="connsiteY0" fmla="*/ 409248 h 4814685"/>
                <a:gd name="connsiteX1" fmla="*/ 409248 w 8572281"/>
                <a:gd name="connsiteY1" fmla="*/ 0 h 4814685"/>
                <a:gd name="connsiteX2" fmla="*/ 8163033 w 8572281"/>
                <a:gd name="connsiteY2" fmla="*/ 0 h 4814685"/>
                <a:gd name="connsiteX3" fmla="*/ 8572281 w 8572281"/>
                <a:gd name="connsiteY3" fmla="*/ 409248 h 4814685"/>
                <a:gd name="connsiteX4" fmla="*/ 8572281 w 8572281"/>
                <a:gd name="connsiteY4" fmla="*/ 4405437 h 4814685"/>
                <a:gd name="connsiteX5" fmla="*/ 8163033 w 8572281"/>
                <a:gd name="connsiteY5" fmla="*/ 4814685 h 4814685"/>
                <a:gd name="connsiteX6" fmla="*/ 409248 w 8572281"/>
                <a:gd name="connsiteY6" fmla="*/ 4814685 h 4814685"/>
                <a:gd name="connsiteX7" fmla="*/ 0 w 8572281"/>
                <a:gd name="connsiteY7" fmla="*/ 4405437 h 4814685"/>
                <a:gd name="connsiteX8" fmla="*/ 0 w 8572281"/>
                <a:gd name="connsiteY8" fmla="*/ 409248 h 4814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281" h="4814685">
                  <a:moveTo>
                    <a:pt x="0" y="409248"/>
                  </a:moveTo>
                  <a:cubicBezTo>
                    <a:pt x="0" y="183227"/>
                    <a:pt x="183227" y="0"/>
                    <a:pt x="409248" y="0"/>
                  </a:cubicBezTo>
                  <a:lnTo>
                    <a:pt x="8163033" y="0"/>
                  </a:lnTo>
                  <a:cubicBezTo>
                    <a:pt x="8389054" y="0"/>
                    <a:pt x="8572281" y="183227"/>
                    <a:pt x="8572281" y="409248"/>
                  </a:cubicBezTo>
                  <a:lnTo>
                    <a:pt x="8572281" y="4405437"/>
                  </a:lnTo>
                  <a:cubicBezTo>
                    <a:pt x="8572281" y="4631458"/>
                    <a:pt x="8389054" y="4814685"/>
                    <a:pt x="8163033" y="4814685"/>
                  </a:cubicBezTo>
                  <a:lnTo>
                    <a:pt x="409248" y="4814685"/>
                  </a:lnTo>
                  <a:cubicBezTo>
                    <a:pt x="183227" y="4814685"/>
                    <a:pt x="0" y="4631458"/>
                    <a:pt x="0" y="4405437"/>
                  </a:cubicBezTo>
                  <a:lnTo>
                    <a:pt x="0" y="409248"/>
                  </a:lnTo>
                  <a:close/>
                </a:path>
              </a:pathLst>
            </a:custGeom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2265" tIns="272265" rIns="272265" bIns="3856596" numCol="1" spcCol="1270" anchor="t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600" kern="1200" dirty="0">
                  <a:ea typeface="Open Sans" panose="020B0604020202020204" charset="0"/>
                  <a:cs typeface="Open Sans" panose="020B0604020202020204" charset="0"/>
                </a:rPr>
                <a:t>Grobziele</a:t>
              </a:r>
            </a:p>
          </p:txBody>
        </p:sp>
        <p:sp>
          <p:nvSpPr>
            <p:cNvPr id="7" name="Freihandform 5">
              <a:extLst>
                <a:ext uri="{FF2B5EF4-FFF2-40B4-BE49-F238E27FC236}">
                  <a16:creationId xmlns:a16="http://schemas.microsoft.com/office/drawing/2014/main" id="{EDCB9579-15BF-3B26-B6F5-5FA39101F8A5}"/>
                </a:ext>
              </a:extLst>
            </p:cNvPr>
            <p:cNvSpPr/>
            <p:nvPr/>
          </p:nvSpPr>
          <p:spPr>
            <a:xfrm>
              <a:off x="450510" y="1088375"/>
              <a:ext cx="1171119" cy="1793814"/>
            </a:xfrm>
            <a:custGeom>
              <a:avLst/>
              <a:gdLst>
                <a:gd name="connsiteX0" fmla="*/ 0 w 1016393"/>
                <a:gd name="connsiteY0" fmla="*/ 106721 h 1652226"/>
                <a:gd name="connsiteX1" fmla="*/ 106721 w 1016393"/>
                <a:gd name="connsiteY1" fmla="*/ 0 h 1652226"/>
                <a:gd name="connsiteX2" fmla="*/ 909672 w 1016393"/>
                <a:gd name="connsiteY2" fmla="*/ 0 h 1652226"/>
                <a:gd name="connsiteX3" fmla="*/ 1016393 w 1016393"/>
                <a:gd name="connsiteY3" fmla="*/ 106721 h 1652226"/>
                <a:gd name="connsiteX4" fmla="*/ 1016393 w 1016393"/>
                <a:gd name="connsiteY4" fmla="*/ 1545505 h 1652226"/>
                <a:gd name="connsiteX5" fmla="*/ 909672 w 1016393"/>
                <a:gd name="connsiteY5" fmla="*/ 1652226 h 1652226"/>
                <a:gd name="connsiteX6" fmla="*/ 106721 w 1016393"/>
                <a:gd name="connsiteY6" fmla="*/ 1652226 h 1652226"/>
                <a:gd name="connsiteX7" fmla="*/ 0 w 1016393"/>
                <a:gd name="connsiteY7" fmla="*/ 1545505 h 1652226"/>
                <a:gd name="connsiteX8" fmla="*/ 0 w 1016393"/>
                <a:gd name="connsiteY8" fmla="*/ 106721 h 16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6393" h="1652226">
                  <a:moveTo>
                    <a:pt x="0" y="106721"/>
                  </a:moveTo>
                  <a:cubicBezTo>
                    <a:pt x="0" y="47781"/>
                    <a:pt x="47781" y="0"/>
                    <a:pt x="106721" y="0"/>
                  </a:cubicBezTo>
                  <a:lnTo>
                    <a:pt x="909672" y="0"/>
                  </a:lnTo>
                  <a:cubicBezTo>
                    <a:pt x="968612" y="0"/>
                    <a:pt x="1016393" y="47781"/>
                    <a:pt x="1016393" y="106721"/>
                  </a:cubicBezTo>
                  <a:lnTo>
                    <a:pt x="1016393" y="1545505"/>
                  </a:lnTo>
                  <a:cubicBezTo>
                    <a:pt x="1016393" y="1604445"/>
                    <a:pt x="968612" y="1652226"/>
                    <a:pt x="909672" y="1652226"/>
                  </a:cubicBezTo>
                  <a:lnTo>
                    <a:pt x="106721" y="1652226"/>
                  </a:lnTo>
                  <a:cubicBezTo>
                    <a:pt x="47781" y="1652226"/>
                    <a:pt x="0" y="1604445"/>
                    <a:pt x="0" y="1545505"/>
                  </a:cubicBezTo>
                  <a:lnTo>
                    <a:pt x="0" y="106721"/>
                  </a:lnTo>
                  <a:close/>
                </a:path>
              </a:pathLst>
            </a:cu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2906" tIns="172906" rIns="172906" bIns="172906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(…)</a:t>
              </a:r>
              <a:b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</a:br>
              <a:r>
                <a:rPr lang="de" sz="11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Verfahren</a:t>
              </a: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 für die </a:t>
              </a:r>
              <a:r>
                <a:rPr lang="de" sz="11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Sitzverteilung</a:t>
              </a: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 bei Verhältniswahlen</a:t>
              </a:r>
              <a:b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</a:b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(…)</a:t>
              </a:r>
              <a:r>
                <a:rPr lang="de-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.</a:t>
              </a: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 </a:t>
              </a:r>
              <a:endParaRPr lang="de-DE" sz="11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1" name="Freihandform 6">
              <a:extLst>
                <a:ext uri="{FF2B5EF4-FFF2-40B4-BE49-F238E27FC236}">
                  <a16:creationId xmlns:a16="http://schemas.microsoft.com/office/drawing/2014/main" id="{2FBB576C-B06F-608A-1388-7A64E0FCF138}"/>
                </a:ext>
              </a:extLst>
            </p:cNvPr>
            <p:cNvSpPr/>
            <p:nvPr/>
          </p:nvSpPr>
          <p:spPr>
            <a:xfrm>
              <a:off x="450510" y="2946358"/>
              <a:ext cx="1171119" cy="1793814"/>
            </a:xfrm>
            <a:custGeom>
              <a:avLst/>
              <a:gdLst>
                <a:gd name="connsiteX0" fmla="*/ 0 w 1016393"/>
                <a:gd name="connsiteY0" fmla="*/ 106721 h 1652226"/>
                <a:gd name="connsiteX1" fmla="*/ 106721 w 1016393"/>
                <a:gd name="connsiteY1" fmla="*/ 0 h 1652226"/>
                <a:gd name="connsiteX2" fmla="*/ 909672 w 1016393"/>
                <a:gd name="connsiteY2" fmla="*/ 0 h 1652226"/>
                <a:gd name="connsiteX3" fmla="*/ 1016393 w 1016393"/>
                <a:gd name="connsiteY3" fmla="*/ 106721 h 1652226"/>
                <a:gd name="connsiteX4" fmla="*/ 1016393 w 1016393"/>
                <a:gd name="connsiteY4" fmla="*/ 1545505 h 1652226"/>
                <a:gd name="connsiteX5" fmla="*/ 909672 w 1016393"/>
                <a:gd name="connsiteY5" fmla="*/ 1652226 h 1652226"/>
                <a:gd name="connsiteX6" fmla="*/ 106721 w 1016393"/>
                <a:gd name="connsiteY6" fmla="*/ 1652226 h 1652226"/>
                <a:gd name="connsiteX7" fmla="*/ 0 w 1016393"/>
                <a:gd name="connsiteY7" fmla="*/ 1545505 h 1652226"/>
                <a:gd name="connsiteX8" fmla="*/ 0 w 1016393"/>
                <a:gd name="connsiteY8" fmla="*/ 106721 h 165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6393" h="1652226">
                  <a:moveTo>
                    <a:pt x="0" y="106721"/>
                  </a:moveTo>
                  <a:cubicBezTo>
                    <a:pt x="0" y="47781"/>
                    <a:pt x="47781" y="0"/>
                    <a:pt x="106721" y="0"/>
                  </a:cubicBezTo>
                  <a:lnTo>
                    <a:pt x="909672" y="0"/>
                  </a:lnTo>
                  <a:cubicBezTo>
                    <a:pt x="968612" y="0"/>
                    <a:pt x="1016393" y="47781"/>
                    <a:pt x="1016393" y="106721"/>
                  </a:cubicBezTo>
                  <a:lnTo>
                    <a:pt x="1016393" y="1545505"/>
                  </a:lnTo>
                  <a:cubicBezTo>
                    <a:pt x="1016393" y="1604445"/>
                    <a:pt x="968612" y="1652226"/>
                    <a:pt x="909672" y="1652226"/>
                  </a:cubicBezTo>
                  <a:lnTo>
                    <a:pt x="106721" y="1652226"/>
                  </a:lnTo>
                  <a:cubicBezTo>
                    <a:pt x="47781" y="1652226"/>
                    <a:pt x="0" y="1604445"/>
                    <a:pt x="0" y="1545505"/>
                  </a:cubicBezTo>
                  <a:lnTo>
                    <a:pt x="0" y="106721"/>
                  </a:lnTo>
                  <a:close/>
                </a:path>
              </a:pathLst>
            </a:cu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2906" tIns="172906" rIns="172906" bIns="172906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(…)</a:t>
              </a:r>
              <a:b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</a:b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Sitzverteilungs-verfahren (…) </a:t>
              </a:r>
              <a:r>
                <a:rPr lang="de" sz="11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vergleichen</a:t>
              </a: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 und die gleichwertige </a:t>
              </a:r>
              <a:r>
                <a:rPr lang="de" sz="11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mathematische Korrektheit </a:t>
              </a:r>
              <a:r>
                <a:rPr lang="de" sz="11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Nunito"/>
                </a:rPr>
                <a:t>(…) erkennen.</a:t>
              </a:r>
            </a:p>
          </p:txBody>
        </p:sp>
        <p:sp>
          <p:nvSpPr>
            <p:cNvPr id="12" name="Freihandform 7">
              <a:extLst>
                <a:ext uri="{FF2B5EF4-FFF2-40B4-BE49-F238E27FC236}">
                  <a16:creationId xmlns:a16="http://schemas.microsoft.com/office/drawing/2014/main" id="{03E0AD42-FF4E-7242-AB9A-33460582C8EB}"/>
                </a:ext>
              </a:extLst>
            </p:cNvPr>
            <p:cNvSpPr/>
            <p:nvPr/>
          </p:nvSpPr>
          <p:spPr>
            <a:xfrm>
              <a:off x="1759702" y="928999"/>
              <a:ext cx="6925535" cy="3737762"/>
            </a:xfrm>
            <a:custGeom>
              <a:avLst/>
              <a:gdLst>
                <a:gd name="connsiteX0" fmla="*/ 0 w 6925535"/>
                <a:gd name="connsiteY0" fmla="*/ 353879 h 3370279"/>
                <a:gd name="connsiteX1" fmla="*/ 353879 w 6925535"/>
                <a:gd name="connsiteY1" fmla="*/ 0 h 3370279"/>
                <a:gd name="connsiteX2" fmla="*/ 6571656 w 6925535"/>
                <a:gd name="connsiteY2" fmla="*/ 0 h 3370279"/>
                <a:gd name="connsiteX3" fmla="*/ 6925535 w 6925535"/>
                <a:gd name="connsiteY3" fmla="*/ 353879 h 3370279"/>
                <a:gd name="connsiteX4" fmla="*/ 6925535 w 6925535"/>
                <a:gd name="connsiteY4" fmla="*/ 3016400 h 3370279"/>
                <a:gd name="connsiteX5" fmla="*/ 6571656 w 6925535"/>
                <a:gd name="connsiteY5" fmla="*/ 3370279 h 3370279"/>
                <a:gd name="connsiteX6" fmla="*/ 353879 w 6925535"/>
                <a:gd name="connsiteY6" fmla="*/ 3370279 h 3370279"/>
                <a:gd name="connsiteX7" fmla="*/ 0 w 6925535"/>
                <a:gd name="connsiteY7" fmla="*/ 3016400 h 3370279"/>
                <a:gd name="connsiteX8" fmla="*/ 0 w 6925535"/>
                <a:gd name="connsiteY8" fmla="*/ 353879 h 337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5535" h="3370279">
                  <a:moveTo>
                    <a:pt x="0" y="353879"/>
                  </a:moveTo>
                  <a:cubicBezTo>
                    <a:pt x="0" y="158437"/>
                    <a:pt x="158437" y="0"/>
                    <a:pt x="353879" y="0"/>
                  </a:cubicBezTo>
                  <a:lnTo>
                    <a:pt x="6571656" y="0"/>
                  </a:lnTo>
                  <a:cubicBezTo>
                    <a:pt x="6767098" y="0"/>
                    <a:pt x="6925535" y="158437"/>
                    <a:pt x="6925535" y="353879"/>
                  </a:cubicBezTo>
                  <a:lnTo>
                    <a:pt x="6925535" y="3016400"/>
                  </a:lnTo>
                  <a:cubicBezTo>
                    <a:pt x="6925535" y="3211842"/>
                    <a:pt x="6767098" y="3370279"/>
                    <a:pt x="6571656" y="3370279"/>
                  </a:cubicBezTo>
                  <a:lnTo>
                    <a:pt x="353879" y="3370279"/>
                  </a:lnTo>
                  <a:cubicBezTo>
                    <a:pt x="158437" y="3370279"/>
                    <a:pt x="0" y="3211842"/>
                    <a:pt x="0" y="3016400"/>
                  </a:cubicBezTo>
                  <a:lnTo>
                    <a:pt x="0" y="353879"/>
                  </a:lnTo>
                  <a:close/>
                </a:path>
              </a:pathLst>
            </a:custGeom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048" tIns="256048" rIns="256048" bIns="2243775" numCol="1" spcCol="1270" anchor="t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3200" dirty="0">
                  <a:ea typeface="Open Sans" panose="020B0604020202020204" charset="0"/>
                  <a:cs typeface="Open Sans" panose="020B0604020202020204" charset="0"/>
                </a:rPr>
                <a:t>Feinziele</a:t>
              </a:r>
              <a:endParaRPr lang="de-DE" sz="3600" dirty="0"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3" name="Abgerundetes Rechteck 8">
              <a:extLst>
                <a:ext uri="{FF2B5EF4-FFF2-40B4-BE49-F238E27FC236}">
                  <a16:creationId xmlns:a16="http://schemas.microsoft.com/office/drawing/2014/main" id="{E92375C4-8D84-3EDB-11CA-5FD4EB28CD82}"/>
                </a:ext>
              </a:extLst>
            </p:cNvPr>
            <p:cNvSpPr/>
            <p:nvPr/>
          </p:nvSpPr>
          <p:spPr>
            <a:xfrm>
              <a:off x="1972827" y="1677407"/>
              <a:ext cx="6500442" cy="542781"/>
            </a:xfrm>
            <a:prstGeom prst="roundRect">
              <a:avLst/>
            </a:prstGeom>
            <a:solidFill>
              <a:srgbClr val="00968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algn="ctr"/>
              <a:r>
                <a:rPr lang="de-DE" sz="1600" dirty="0">
                  <a:sym typeface="Nunito"/>
                </a:rPr>
                <a:t>Die Lernenden können </a:t>
              </a:r>
              <a:r>
                <a:rPr lang="de-DE" sz="1600" b="1" dirty="0">
                  <a:sym typeface="Nunito"/>
                </a:rPr>
                <a:t>Wahlsysteme nennen </a:t>
              </a:r>
              <a:r>
                <a:rPr lang="de-DE" sz="1600" dirty="0">
                  <a:sym typeface="Nunito"/>
                </a:rPr>
                <a:t>und kennen </a:t>
              </a:r>
              <a:r>
                <a:rPr lang="de-DE" sz="1600" b="1" dirty="0">
                  <a:sym typeface="Nunito"/>
                </a:rPr>
                <a:t>Qualitätskriterien</a:t>
              </a:r>
              <a:r>
                <a:rPr lang="de-DE" sz="1600" dirty="0">
                  <a:sym typeface="Nunito"/>
                </a:rPr>
                <a:t> für Sitzverteilungsverfahren.</a:t>
              </a:r>
            </a:p>
          </p:txBody>
        </p:sp>
        <p:sp>
          <p:nvSpPr>
            <p:cNvPr id="14" name="Abgerundetes Rechteck 9">
              <a:extLst>
                <a:ext uri="{FF2B5EF4-FFF2-40B4-BE49-F238E27FC236}">
                  <a16:creationId xmlns:a16="http://schemas.microsoft.com/office/drawing/2014/main" id="{B4280BAC-4468-3138-2DA2-965CF657C4CA}"/>
                </a:ext>
              </a:extLst>
            </p:cNvPr>
            <p:cNvSpPr/>
            <p:nvPr/>
          </p:nvSpPr>
          <p:spPr>
            <a:xfrm>
              <a:off x="1961888" y="2296390"/>
              <a:ext cx="6501600" cy="319896"/>
            </a:xfrm>
            <a:prstGeom prst="roundRect">
              <a:avLst/>
            </a:prstGeom>
            <a:solidFill>
              <a:srgbClr val="00968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Die Lernenden können ein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eigenes Sitzverteilungsverfahren 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entwickeln.</a:t>
              </a:r>
            </a:p>
          </p:txBody>
        </p:sp>
        <p:sp>
          <p:nvSpPr>
            <p:cNvPr id="15" name="Abgerundetes Rechteck 10">
              <a:extLst>
                <a:ext uri="{FF2B5EF4-FFF2-40B4-BE49-F238E27FC236}">
                  <a16:creationId xmlns:a16="http://schemas.microsoft.com/office/drawing/2014/main" id="{5E70103E-8918-35A2-B523-BABD9F4658DA}"/>
                </a:ext>
              </a:extLst>
            </p:cNvPr>
            <p:cNvSpPr/>
            <p:nvPr/>
          </p:nvSpPr>
          <p:spPr>
            <a:xfrm>
              <a:off x="1961888" y="2692291"/>
              <a:ext cx="6501600" cy="525323"/>
            </a:xfrm>
            <a:prstGeom prst="roundRect">
              <a:avLst/>
            </a:prstGeom>
            <a:solidFill>
              <a:srgbClr val="00968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Die Lernenden können das Sitzverteilungsverfahren nach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Niemeyer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 anwenden und das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Sitzzuwachsparadoxon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 anhand eines Beispiels erklären. </a:t>
              </a:r>
            </a:p>
          </p:txBody>
        </p:sp>
        <p:sp>
          <p:nvSpPr>
            <p:cNvPr id="16" name="Abgerundetes Rechteck 11">
              <a:extLst>
                <a:ext uri="{FF2B5EF4-FFF2-40B4-BE49-F238E27FC236}">
                  <a16:creationId xmlns:a16="http://schemas.microsoft.com/office/drawing/2014/main" id="{9603B4B2-FE36-858F-A0AC-B8F95EA8CB1E}"/>
                </a:ext>
              </a:extLst>
            </p:cNvPr>
            <p:cNvSpPr/>
            <p:nvPr/>
          </p:nvSpPr>
          <p:spPr>
            <a:xfrm>
              <a:off x="1961888" y="3290297"/>
              <a:ext cx="6501600" cy="522838"/>
            </a:xfrm>
            <a:prstGeom prst="roundRect">
              <a:avLst/>
            </a:prstGeom>
            <a:solidFill>
              <a:srgbClr val="00968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Die Lernenden können das Sitzverteilungsverfahren nach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D'Hondt 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oder </a:t>
              </a:r>
              <a:r>
                <a:rPr lang="de-DE" sz="1600" b="1" dirty="0" err="1">
                  <a:solidFill>
                    <a:schemeClr val="tx1"/>
                  </a:solidFill>
                  <a:sym typeface="Nunito"/>
                </a:rPr>
                <a:t>Sainte-Laguë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 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auf ein Beispiel anwenden und erklären.</a:t>
              </a:r>
            </a:p>
          </p:txBody>
        </p:sp>
        <p:sp>
          <p:nvSpPr>
            <p:cNvPr id="17" name="Abgerundetes Rechteck 12">
              <a:extLst>
                <a:ext uri="{FF2B5EF4-FFF2-40B4-BE49-F238E27FC236}">
                  <a16:creationId xmlns:a16="http://schemas.microsoft.com/office/drawing/2014/main" id="{5FFC219F-312E-1E09-63AD-7A048E03ABFD}"/>
                </a:ext>
              </a:extLst>
            </p:cNvPr>
            <p:cNvSpPr/>
            <p:nvPr/>
          </p:nvSpPr>
          <p:spPr>
            <a:xfrm>
              <a:off x="1961888" y="3889337"/>
              <a:ext cx="6501600" cy="733891"/>
            </a:xfrm>
            <a:prstGeom prst="roundRect">
              <a:avLst/>
            </a:prstGeom>
            <a:solidFill>
              <a:srgbClr val="009682">
                <a:alpha val="90000"/>
                <a:tint val="40000"/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Die Lernenden können die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Vor- und Nachteile 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der verschiedenen Sitzverteilungsverfahren sowie die Problematik mehrerer </a:t>
              </a:r>
              <a:r>
                <a:rPr lang="de-DE" sz="1600" b="1" dirty="0">
                  <a:solidFill>
                    <a:schemeClr val="tx1"/>
                  </a:solidFill>
                  <a:sym typeface="Nunito"/>
                </a:rPr>
                <a:t>korrekter mathematischer Modelle </a:t>
              </a:r>
              <a:r>
                <a:rPr lang="de-DE" sz="1600" dirty="0">
                  <a:solidFill>
                    <a:schemeClr val="tx1"/>
                  </a:solidFill>
                  <a:sym typeface="Nunito"/>
                </a:rPr>
                <a:t>diskutieren.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hteck 7">
            <a:extLst>
              <a:ext uri="{FF2B5EF4-FFF2-40B4-BE49-F238E27FC236}">
                <a16:creationId xmlns:a16="http://schemas.microsoft.com/office/drawing/2014/main" id="{AEEA33B1-322A-A7F4-18F5-15A8D6DA4DB5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A800804-0626-2448-C71D-818DBC1AC09A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60239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des Workshops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4008998-EC22-B554-D686-D88E0B48511E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229926A-CA7B-58A7-933F-6D5A73CD384A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17298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Vorstellung des Workshops - Einführung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738A80C8-3A3B-AE71-ED3F-BF22B7A3D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280975"/>
              </p:ext>
            </p:extLst>
          </p:nvPr>
        </p:nvGraphicFramePr>
        <p:xfrm>
          <a:off x="533400" y="1796494"/>
          <a:ext cx="11125200" cy="3624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18">
                  <a:extLst>
                    <a:ext uri="{9D8B030D-6E8A-4147-A177-3AD203B41FA5}">
                      <a16:colId xmlns:a16="http://schemas.microsoft.com/office/drawing/2014/main" val="3180042172"/>
                    </a:ext>
                  </a:extLst>
                </a:gridCol>
                <a:gridCol w="8526483">
                  <a:extLst>
                    <a:ext uri="{9D8B030D-6E8A-4147-A177-3AD203B41FA5}">
                      <a16:colId xmlns:a16="http://schemas.microsoft.com/office/drawing/2014/main" val="725921254"/>
                    </a:ext>
                  </a:extLst>
                </a:gridCol>
                <a:gridCol w="1552699">
                  <a:extLst>
                    <a:ext uri="{9D8B030D-6E8A-4147-A177-3AD203B41FA5}">
                      <a16:colId xmlns:a16="http://schemas.microsoft.com/office/drawing/2014/main" val="366026765"/>
                    </a:ext>
                  </a:extLst>
                </a:gridCol>
              </a:tblGrid>
              <a:tr h="378595">
                <a:tc>
                  <a:txBody>
                    <a:bodyPr/>
                    <a:lstStyle/>
                    <a:p>
                      <a:r>
                        <a:rPr lang="de-DE" sz="2000" dirty="0"/>
                        <a:t>Dauer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Sozialform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46759"/>
                  </a:ext>
                </a:extLst>
              </a:tr>
              <a:tr h="807046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Einstieg</a:t>
                      </a:r>
                      <a:r>
                        <a:rPr lang="de-DE" sz="2000" dirty="0"/>
                        <a:t> </a:t>
                      </a:r>
                      <a:br>
                        <a:rPr lang="de-DE" sz="2000" dirty="0"/>
                      </a:br>
                      <a:r>
                        <a:rPr lang="de-DE" sz="2000" b="1" dirty="0"/>
                        <a:t>Bürgermeisterwahl</a:t>
                      </a:r>
                      <a:r>
                        <a:rPr lang="de-DE" sz="2000" dirty="0"/>
                        <a:t> in Entenhausen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57153"/>
                  </a:ext>
                </a:extLst>
              </a:tr>
              <a:tr h="807046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Einführung verschiedener </a:t>
                      </a:r>
                      <a:r>
                        <a:rPr lang="de-DE" sz="2000" b="1" dirty="0"/>
                        <a:t>Wahlsysteme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→ absolute/relative Mehrheitswahl und Verhältniswahl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LV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29641"/>
                  </a:ext>
                </a:extLst>
              </a:tr>
              <a:tr h="807046">
                <a:tc>
                  <a:txBody>
                    <a:bodyPr/>
                    <a:lstStyle/>
                    <a:p>
                      <a:r>
                        <a:rPr lang="de-DE" sz="2000" dirty="0"/>
                        <a:t>8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Einübung Wahlsysteme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Konzeption eines </a:t>
                      </a:r>
                      <a:r>
                        <a:rPr lang="de-DE" sz="2000" b="1" dirty="0"/>
                        <a:t>eigenen Sitzverteilungsverfahren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EA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30280"/>
                  </a:ext>
                </a:extLst>
              </a:tr>
              <a:tr h="807046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Besprechung der ermittelten </a:t>
                      </a:r>
                      <a:r>
                        <a:rPr lang="de-DE" sz="2000" b="0" dirty="0"/>
                        <a:t>Sitzverteilungen</a:t>
                      </a:r>
                      <a:r>
                        <a:rPr lang="de-DE" sz="2000" b="1" dirty="0"/>
                        <a:t> 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Sammeln geeigneter </a:t>
                      </a:r>
                      <a:r>
                        <a:rPr lang="de-DE" sz="2000" b="1" dirty="0"/>
                        <a:t>Qualitätskriterien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SV 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LSG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028556"/>
                  </a:ext>
                </a:extLst>
              </a:tr>
            </a:tbl>
          </a:graphicData>
        </a:graphic>
      </p:graphicFrame>
      <p:pic>
        <p:nvPicPr>
          <p:cNvPr id="2" name="Grafik 1" descr="Projektorleinwand mit einfarbiger Füllung">
            <a:extLst>
              <a:ext uri="{FF2B5EF4-FFF2-40B4-BE49-F238E27FC236}">
                <a16:creationId xmlns:a16="http://schemas.microsoft.com/office/drawing/2014/main" id="{ACC6F34D-8EA4-C766-EC64-11FEC9359CC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3159" y="2304581"/>
            <a:ext cx="612000" cy="612000"/>
          </a:xfrm>
          <a:prstGeom prst="rect">
            <a:avLst/>
          </a:prstGeom>
        </p:spPr>
      </p:pic>
      <p:pic>
        <p:nvPicPr>
          <p:cNvPr id="6" name="Grafik 5" descr="Tafel mit einfarbiger Füllung">
            <a:extLst>
              <a:ext uri="{FF2B5EF4-FFF2-40B4-BE49-F238E27FC236}">
                <a16:creationId xmlns:a16="http://schemas.microsoft.com/office/drawing/2014/main" id="{10BCFC5A-810C-8139-E9C4-D7B32768E9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5230" y="4696229"/>
            <a:ext cx="612000" cy="612000"/>
          </a:xfrm>
          <a:prstGeom prst="rect">
            <a:avLst/>
          </a:prstGeom>
        </p:spPr>
      </p:pic>
      <p:pic>
        <p:nvPicPr>
          <p:cNvPr id="7" name="Grafik 6" descr="Projektorleinwand mit einfarbiger Füllung">
            <a:extLst>
              <a:ext uri="{FF2B5EF4-FFF2-40B4-BE49-F238E27FC236}">
                <a16:creationId xmlns:a16="http://schemas.microsoft.com/office/drawing/2014/main" id="{F57D2298-830A-833F-4B52-0BDE2E37141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3159" y="3123000"/>
            <a:ext cx="612000" cy="612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2EDC1D-9B94-E417-9F6B-41D99BBE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alphaModFix amt="5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603" y="2374736"/>
            <a:ext cx="432000" cy="45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Tafel mit einfarbiger Füllung">
            <a:extLst>
              <a:ext uri="{FF2B5EF4-FFF2-40B4-BE49-F238E27FC236}">
                <a16:creationId xmlns:a16="http://schemas.microsoft.com/office/drawing/2014/main" id="{05C3F87A-832C-C686-FBCC-4FC405298D5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4765" y="2279305"/>
            <a:ext cx="612000" cy="612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5F2CA80-046C-E1CD-1E21-C8210A850B50}"/>
              </a:ext>
            </a:extLst>
          </p:cNvPr>
          <p:cNvCxnSpPr>
            <a:cxnSpLocks/>
          </p:cNvCxnSpPr>
          <p:nvPr/>
        </p:nvCxnSpPr>
        <p:spPr>
          <a:xfrm flipH="1">
            <a:off x="8755869" y="2304581"/>
            <a:ext cx="4449" cy="566658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Fernstudium Sprache mit einfarbiger Füllung">
            <a:extLst>
              <a:ext uri="{FF2B5EF4-FFF2-40B4-BE49-F238E27FC236}">
                <a16:creationId xmlns:a16="http://schemas.microsoft.com/office/drawing/2014/main" id="{34721F10-A04C-B042-2694-A7990B915B0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81284" y="3909614"/>
            <a:ext cx="612000" cy="612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6B89867-8001-D76A-4ABA-1D0DA01A4C79}"/>
              </a:ext>
            </a:extLst>
          </p:cNvPr>
          <p:cNvSpPr txBox="1"/>
          <p:nvPr/>
        </p:nvSpPr>
        <p:spPr>
          <a:xfrm>
            <a:off x="8461492" y="6054793"/>
            <a:ext cx="37305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https://vscteam.de/wp-content/uploads/2021/03/Mentimeter-Logo.png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EE68B5-BE8D-9B76-E06C-E777B7A4B8C5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236F0C-7014-68DA-666B-1FD951B0069A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507143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>
            <a:normAutofit/>
          </a:bodyPr>
          <a:lstStyle/>
          <a:p>
            <a:r>
              <a:rPr lang="de-DE" dirty="0"/>
              <a:t>Vorstellung des Workshops – Sitzverteilung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738A80C8-3A3B-AE71-ED3F-BF22B7A3D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237322"/>
              </p:ext>
            </p:extLst>
          </p:nvPr>
        </p:nvGraphicFramePr>
        <p:xfrm>
          <a:off x="528000" y="1617067"/>
          <a:ext cx="11125200" cy="4712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18">
                  <a:extLst>
                    <a:ext uri="{9D8B030D-6E8A-4147-A177-3AD203B41FA5}">
                      <a16:colId xmlns:a16="http://schemas.microsoft.com/office/drawing/2014/main" val="3180042172"/>
                    </a:ext>
                  </a:extLst>
                </a:gridCol>
                <a:gridCol w="8526483">
                  <a:extLst>
                    <a:ext uri="{9D8B030D-6E8A-4147-A177-3AD203B41FA5}">
                      <a16:colId xmlns:a16="http://schemas.microsoft.com/office/drawing/2014/main" val="725921254"/>
                    </a:ext>
                  </a:extLst>
                </a:gridCol>
                <a:gridCol w="1552699">
                  <a:extLst>
                    <a:ext uri="{9D8B030D-6E8A-4147-A177-3AD203B41FA5}">
                      <a16:colId xmlns:a16="http://schemas.microsoft.com/office/drawing/2014/main" val="366026765"/>
                    </a:ext>
                  </a:extLst>
                </a:gridCol>
              </a:tblGrid>
              <a:tr h="413864">
                <a:tc>
                  <a:txBody>
                    <a:bodyPr/>
                    <a:lstStyle/>
                    <a:p>
                      <a:r>
                        <a:rPr lang="de-DE" sz="2000" dirty="0"/>
                        <a:t>Dauer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Sozialform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4675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de-DE" sz="2000" dirty="0"/>
                        <a:t>3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0" dirty="0"/>
                        <a:t>Einführung </a:t>
                      </a:r>
                      <a:r>
                        <a:rPr lang="de-DE" sz="2000" dirty="0"/>
                        <a:t>des Sitzverteilungsverfahrens nach </a:t>
                      </a:r>
                      <a:r>
                        <a:rPr lang="de-DE" sz="2000" b="1" dirty="0"/>
                        <a:t>Niemeyer</a:t>
                      </a:r>
                      <a:endParaRPr lang="de-DE" sz="2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5715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de-DE" sz="2000" dirty="0"/>
                        <a:t>9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Einüben des Sitzverteilungsverfahrens nach </a:t>
                      </a:r>
                      <a:r>
                        <a:rPr lang="de-DE" sz="2000" b="1" dirty="0"/>
                        <a:t>Niemeyer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EA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2964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de-DE" sz="2000" dirty="0"/>
                        <a:t>3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0" dirty="0"/>
                        <a:t>Erarbeitung des </a:t>
                      </a:r>
                      <a:r>
                        <a:rPr lang="de-DE" sz="2000" b="1" dirty="0"/>
                        <a:t>Sitzzuwachsparadoxon </a:t>
                      </a:r>
                      <a:r>
                        <a:rPr lang="de-DE" sz="2000" b="0" dirty="0"/>
                        <a:t>bei Niemeyer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3028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de-DE" sz="2000" dirty="0"/>
                        <a:t>15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0" dirty="0"/>
                        <a:t>Erarbeitung der Sitzverteilungsverfahren nach </a:t>
                      </a:r>
                      <a:br>
                        <a:rPr lang="de-DE" sz="2000" b="0" dirty="0"/>
                      </a:br>
                      <a:r>
                        <a:rPr lang="de-DE" sz="2000" b="1" dirty="0" err="1"/>
                        <a:t>D‘Hondt</a:t>
                      </a:r>
                      <a:r>
                        <a:rPr lang="de-DE" sz="2000" b="0" dirty="0"/>
                        <a:t> und </a:t>
                      </a:r>
                      <a:r>
                        <a:rPr lang="de-DE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Sainte-</a:t>
                      </a:r>
                      <a:r>
                        <a:rPr lang="de-DE" sz="20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Laguë</a:t>
                      </a:r>
                      <a:endParaRPr lang="de-DE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EA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218232"/>
                  </a:ext>
                </a:extLst>
              </a:tr>
              <a:tr h="732221">
                <a:tc>
                  <a:txBody>
                    <a:bodyPr/>
                    <a:lstStyle/>
                    <a:p>
                      <a:r>
                        <a:rPr lang="de-DE" sz="2000" dirty="0"/>
                        <a:t>7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/>
                        <a:t>Vorstellung</a:t>
                      </a:r>
                      <a:r>
                        <a:rPr lang="de-DE" sz="2000" dirty="0"/>
                        <a:t> der Verfahren</a:t>
                      </a:r>
                      <a:br>
                        <a:rPr lang="de-DE" sz="2000" dirty="0"/>
                      </a:br>
                      <a:r>
                        <a:rPr lang="de-DE" sz="2000" b="1" dirty="0"/>
                        <a:t>Sitzzuwachsparadoxon</a:t>
                      </a:r>
                      <a:r>
                        <a:rPr lang="de-DE" sz="2000" dirty="0"/>
                        <a:t> bei </a:t>
                      </a:r>
                      <a:r>
                        <a:rPr lang="de-DE" sz="2000" dirty="0" err="1"/>
                        <a:t>D‘Hondt</a:t>
                      </a:r>
                      <a:r>
                        <a:rPr lang="de-DE" sz="2000" dirty="0"/>
                        <a:t> &amp; S</a:t>
                      </a:r>
                      <a:r>
                        <a:rPr lang="de-DE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ainte-</a:t>
                      </a:r>
                      <a:r>
                        <a:rPr lang="de-DE" sz="2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Laguë</a:t>
                      </a:r>
                      <a:r>
                        <a:rPr lang="de-DE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br>
                        <a:rPr lang="de-DE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Gegenüberstellung der drei Verfahren am Fallbeispiel</a:t>
                      </a:r>
                      <a:endParaRPr lang="de-DE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SV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LSG</a:t>
                      </a:r>
                      <a:br>
                        <a:rPr lang="de-DE" sz="2000" dirty="0"/>
                      </a:br>
                      <a:r>
                        <a:rPr lang="de-DE" sz="2000" dirty="0"/>
                        <a:t>LV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97889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/>
                        <a:t>Wiederholung </a:t>
                      </a:r>
                      <a:r>
                        <a:rPr lang="de-DE" sz="2000" b="0" dirty="0"/>
                        <a:t>der drei Verfahren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EA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028556"/>
                  </a:ext>
                </a:extLst>
              </a:tr>
            </a:tbl>
          </a:graphicData>
        </a:graphic>
      </p:graphicFrame>
      <p:pic>
        <p:nvPicPr>
          <p:cNvPr id="2" name="Grafik 1" descr="Fernstudium Sprache mit einfarbiger Füllung">
            <a:extLst>
              <a:ext uri="{FF2B5EF4-FFF2-40B4-BE49-F238E27FC236}">
                <a16:creationId xmlns:a16="http://schemas.microsoft.com/office/drawing/2014/main" id="{B20E8905-214B-3323-7273-E97544636F5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9409" y="2698330"/>
            <a:ext cx="612000" cy="612000"/>
          </a:xfrm>
          <a:prstGeom prst="rect">
            <a:avLst/>
          </a:prstGeom>
        </p:spPr>
      </p:pic>
      <p:pic>
        <p:nvPicPr>
          <p:cNvPr id="6" name="Grafik 5" descr="Fernstudium Sprache mit einfarbiger Füllung">
            <a:extLst>
              <a:ext uri="{FF2B5EF4-FFF2-40B4-BE49-F238E27FC236}">
                <a16:creationId xmlns:a16="http://schemas.microsoft.com/office/drawing/2014/main" id="{3B352A98-5F46-EE57-D2ED-F27274BC60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9409" y="4032814"/>
            <a:ext cx="612000" cy="612000"/>
          </a:xfrm>
          <a:prstGeom prst="rect">
            <a:avLst/>
          </a:prstGeom>
        </p:spPr>
      </p:pic>
      <p:pic>
        <p:nvPicPr>
          <p:cNvPr id="7" name="Grafik 6" descr="Fernstudium Sprache mit einfarbiger Füllung">
            <a:extLst>
              <a:ext uri="{FF2B5EF4-FFF2-40B4-BE49-F238E27FC236}">
                <a16:creationId xmlns:a16="http://schemas.microsoft.com/office/drawing/2014/main" id="{EAE4CBD8-60CB-9852-9F2C-5E54160AF5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9409" y="5699656"/>
            <a:ext cx="612000" cy="612000"/>
          </a:xfrm>
          <a:prstGeom prst="rect">
            <a:avLst/>
          </a:prstGeom>
        </p:spPr>
      </p:pic>
      <p:pic>
        <p:nvPicPr>
          <p:cNvPr id="8" name="Grafik 7" descr="Projektorleinwand mit einfarbiger Füllung">
            <a:extLst>
              <a:ext uri="{FF2B5EF4-FFF2-40B4-BE49-F238E27FC236}">
                <a16:creationId xmlns:a16="http://schemas.microsoft.com/office/drawing/2014/main" id="{BD615DED-2345-E3D2-8702-261ED627F1F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9409" y="2068401"/>
            <a:ext cx="612000" cy="6120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8730841-B6C8-3C43-D30E-FAAB7F94B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409" y="2074455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Projektorleinwand mit einfarbiger Füllung">
            <a:extLst>
              <a:ext uri="{FF2B5EF4-FFF2-40B4-BE49-F238E27FC236}">
                <a16:creationId xmlns:a16="http://schemas.microsoft.com/office/drawing/2014/main" id="{45E157F9-3B80-D9A2-9F05-58F6C98D07D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9409" y="3361439"/>
            <a:ext cx="612000" cy="61200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BCC817C1-E1CE-236D-15B7-C242608E2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alphaModFix amt="5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409" y="3432738"/>
            <a:ext cx="432000" cy="45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 descr="Projektorleinwand mit einfarbiger Füllung">
            <a:extLst>
              <a:ext uri="{FF2B5EF4-FFF2-40B4-BE49-F238E27FC236}">
                <a16:creationId xmlns:a16="http://schemas.microsoft.com/office/drawing/2014/main" id="{5324F60A-1E44-663F-32B4-537531B00E8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5853" y="4869903"/>
            <a:ext cx="612000" cy="612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345A66A-B14F-A36A-8756-4543BE08EEB9}"/>
              </a:ext>
            </a:extLst>
          </p:cNvPr>
          <p:cNvSpPr txBox="1"/>
          <p:nvPr/>
        </p:nvSpPr>
        <p:spPr>
          <a:xfrm>
            <a:off x="7030871" y="6329811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https://vscteam.de/wp-content/uploads/2021/03/Mentimeter-Logo.png</a:t>
            </a:r>
            <a:br>
              <a:rPr lang="de-DE" sz="900" dirty="0">
                <a:solidFill>
                  <a:schemeClr val="bg2"/>
                </a:solidFill>
              </a:rPr>
            </a:br>
            <a:r>
              <a:rPr lang="de-DE" sz="900" dirty="0">
                <a:solidFill>
                  <a:schemeClr val="bg2"/>
                </a:solidFill>
              </a:rPr>
              <a:t>https://www.geogebra.org/resource/kkhvrx3m/1nxh0E7gwHIbXc2C/material-kkhvrx3m-thumb.png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E61289E-845B-03CD-2033-C1AE05BA6B70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0BC94DF-DD93-9B72-D2E3-4316DA84BA1E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671820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>
            <a:normAutofit/>
          </a:bodyPr>
          <a:lstStyle/>
          <a:p>
            <a:r>
              <a:rPr lang="de-DE" dirty="0"/>
              <a:t>Vorstellung des Workshops – Diskussion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738A80C8-3A3B-AE71-ED3F-BF22B7A3DC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884566"/>
              </p:ext>
            </p:extLst>
          </p:nvPr>
        </p:nvGraphicFramePr>
        <p:xfrm>
          <a:off x="533400" y="1735820"/>
          <a:ext cx="11125200" cy="4445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18">
                  <a:extLst>
                    <a:ext uri="{9D8B030D-6E8A-4147-A177-3AD203B41FA5}">
                      <a16:colId xmlns:a16="http://schemas.microsoft.com/office/drawing/2014/main" val="3180042172"/>
                    </a:ext>
                  </a:extLst>
                </a:gridCol>
                <a:gridCol w="8526483">
                  <a:extLst>
                    <a:ext uri="{9D8B030D-6E8A-4147-A177-3AD203B41FA5}">
                      <a16:colId xmlns:a16="http://schemas.microsoft.com/office/drawing/2014/main" val="725921254"/>
                    </a:ext>
                  </a:extLst>
                </a:gridCol>
                <a:gridCol w="1552699">
                  <a:extLst>
                    <a:ext uri="{9D8B030D-6E8A-4147-A177-3AD203B41FA5}">
                      <a16:colId xmlns:a16="http://schemas.microsoft.com/office/drawing/2014/main" val="366026765"/>
                    </a:ext>
                  </a:extLst>
                </a:gridCol>
              </a:tblGrid>
              <a:tr h="413864">
                <a:tc>
                  <a:txBody>
                    <a:bodyPr/>
                    <a:lstStyle/>
                    <a:p>
                      <a:r>
                        <a:rPr lang="de-DE" sz="2000" dirty="0"/>
                        <a:t>Dauer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20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Sozialform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46759"/>
                  </a:ext>
                </a:extLst>
              </a:tr>
              <a:tr h="806400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Vorbereitung</a:t>
                      </a:r>
                      <a:r>
                        <a:rPr lang="de-DE" sz="2000" b="0" dirty="0"/>
                        <a:t> der Diskussion</a:t>
                      </a:r>
                      <a:endParaRPr lang="de-DE" sz="2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GA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57153"/>
                  </a:ext>
                </a:extLst>
              </a:tr>
              <a:tr h="806400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Diskussion</a:t>
                      </a:r>
                      <a:r>
                        <a:rPr lang="de-DE" sz="2000" dirty="0"/>
                        <a:t>: Auswahl eines Verfahrens am </a:t>
                      </a:r>
                      <a:r>
                        <a:rPr lang="de-DE" sz="2000" b="1" dirty="0"/>
                        <a:t>Beispiel</a:t>
                      </a:r>
                      <a:br>
                        <a:rPr lang="de-DE" sz="2000" dirty="0"/>
                      </a:br>
                      <a:r>
                        <a:rPr lang="de-DE" sz="2000" b="0" dirty="0"/>
                        <a:t>→ aus Sicht der 3 Parteien beim Bürgerrat Entenhausen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29641"/>
                  </a:ext>
                </a:extLst>
              </a:tr>
              <a:tr h="806400">
                <a:tc>
                  <a:txBody>
                    <a:bodyPr/>
                    <a:lstStyle/>
                    <a:p>
                      <a:r>
                        <a:rPr lang="de-DE" sz="2000" dirty="0"/>
                        <a:t>10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Diskussion</a:t>
                      </a:r>
                      <a:r>
                        <a:rPr lang="de-DE" sz="2000" b="0" dirty="0"/>
                        <a:t>: </a:t>
                      </a:r>
                      <a:r>
                        <a:rPr lang="de-DE" sz="2000" b="1" dirty="0"/>
                        <a:t>allgemeiner</a:t>
                      </a:r>
                      <a:r>
                        <a:rPr lang="de-DE" sz="2000" b="0" dirty="0"/>
                        <a:t> Vergleich der Verfahren </a:t>
                      </a:r>
                      <a:br>
                        <a:rPr lang="de-DE" sz="2000" b="0" dirty="0"/>
                      </a:br>
                      <a:r>
                        <a:rPr lang="de-DE" sz="2000" b="0" dirty="0"/>
                        <a:t>→ Diskussion in deutschen (Kommunal-)</a:t>
                      </a:r>
                      <a:r>
                        <a:rPr lang="de-DE" sz="2000" b="0" dirty="0" err="1"/>
                        <a:t>wahlen</a:t>
                      </a:r>
                      <a:endParaRPr lang="de-DE" sz="2000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830280"/>
                  </a:ext>
                </a:extLst>
              </a:tr>
              <a:tr h="806400">
                <a:tc>
                  <a:txBody>
                    <a:bodyPr/>
                    <a:lstStyle/>
                    <a:p>
                      <a:r>
                        <a:rPr lang="de-DE" sz="200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Puffer: 10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Diskussion: </a:t>
                      </a:r>
                      <a:r>
                        <a:rPr lang="de-DE" sz="2000" b="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Relevanz des Themas</a:t>
                      </a:r>
                      <a:endParaRPr lang="de-DE" sz="2000" b="1" i="1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i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LSG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978898"/>
                  </a:ext>
                </a:extLst>
              </a:tr>
              <a:tr h="806400">
                <a:tc>
                  <a:txBody>
                    <a:bodyPr/>
                    <a:lstStyle/>
                    <a:p>
                      <a:r>
                        <a:rPr lang="de-DE" sz="2000" dirty="0"/>
                        <a:t>5 min</a:t>
                      </a:r>
                    </a:p>
                  </a:txBody>
                  <a:tcPr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/>
                        <a:t>Fazit</a:t>
                      </a:r>
                      <a:br>
                        <a:rPr lang="de-DE" sz="2000" b="1" dirty="0"/>
                      </a:br>
                      <a:r>
                        <a:rPr lang="de-DE" sz="2000" b="1" dirty="0"/>
                        <a:t>Abschluss</a:t>
                      </a:r>
                      <a:endParaRPr lang="de-DE" sz="2000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LV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lgDash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028556"/>
                  </a:ext>
                </a:extLst>
              </a:tr>
            </a:tbl>
          </a:graphicData>
        </a:graphic>
      </p:graphicFrame>
      <p:pic>
        <p:nvPicPr>
          <p:cNvPr id="2" name="Grafik 1" descr="Fernstudium Sprache mit einfarbiger Füllung">
            <a:extLst>
              <a:ext uri="{FF2B5EF4-FFF2-40B4-BE49-F238E27FC236}">
                <a16:creationId xmlns:a16="http://schemas.microsoft.com/office/drawing/2014/main" id="{49A752DC-F83C-EC3F-565B-B0A16014DEA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7534" y="2258944"/>
            <a:ext cx="612000" cy="612000"/>
          </a:xfrm>
          <a:prstGeom prst="rect">
            <a:avLst/>
          </a:prstGeom>
        </p:spPr>
      </p:pic>
      <p:pic>
        <p:nvPicPr>
          <p:cNvPr id="6" name="Grafik 5" descr="Projektorleinwand mit einfarbiger Füllung">
            <a:extLst>
              <a:ext uri="{FF2B5EF4-FFF2-40B4-BE49-F238E27FC236}">
                <a16:creationId xmlns:a16="http://schemas.microsoft.com/office/drawing/2014/main" id="{B085BD65-C63F-EB99-CCD1-3E078779AAD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7534" y="3842418"/>
            <a:ext cx="612000" cy="612000"/>
          </a:xfrm>
          <a:prstGeom prst="rect">
            <a:avLst/>
          </a:prstGeom>
        </p:spPr>
      </p:pic>
      <p:pic>
        <p:nvPicPr>
          <p:cNvPr id="7" name="Grafik 6" descr="Tafel mit einfarbiger Füllung">
            <a:extLst>
              <a:ext uri="{FF2B5EF4-FFF2-40B4-BE49-F238E27FC236}">
                <a16:creationId xmlns:a16="http://schemas.microsoft.com/office/drawing/2014/main" id="{ABEDAF7A-7FBE-76B4-EAE2-D6D51B5C120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44626" y="3028504"/>
            <a:ext cx="612000" cy="612000"/>
          </a:xfrm>
          <a:prstGeom prst="rect">
            <a:avLst/>
          </a:prstGeom>
        </p:spPr>
      </p:pic>
      <p:pic>
        <p:nvPicPr>
          <p:cNvPr id="8" name="Grafik 7" descr="Projektorleinwand mit einfarbiger Füllung">
            <a:extLst>
              <a:ext uri="{FF2B5EF4-FFF2-40B4-BE49-F238E27FC236}">
                <a16:creationId xmlns:a16="http://schemas.microsoft.com/office/drawing/2014/main" id="{4E4FDD29-1712-D11F-40E0-7238221B6CA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7534" y="5479679"/>
            <a:ext cx="612000" cy="612000"/>
          </a:xfrm>
          <a:prstGeom prst="rect">
            <a:avLst/>
          </a:prstGeom>
        </p:spPr>
      </p:pic>
      <p:pic>
        <p:nvPicPr>
          <p:cNvPr id="9" name="Grafik 8" descr="Tafel mit einfarbiger Füllung">
            <a:extLst>
              <a:ext uri="{FF2B5EF4-FFF2-40B4-BE49-F238E27FC236}">
                <a16:creationId xmlns:a16="http://schemas.microsoft.com/office/drawing/2014/main" id="{23B7832B-100B-C092-5E0E-8E8D6FF24B3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5534" y="3794918"/>
            <a:ext cx="612000" cy="612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3AFD362-00A2-0324-1955-5EE33A2B319B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ED283FE-11AE-CD37-9500-BCA8360C0DDD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269462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>
            <a:normAutofit/>
          </a:bodyPr>
          <a:lstStyle/>
          <a:p>
            <a:r>
              <a:rPr lang="de-DE" dirty="0"/>
              <a:t>Vorstellung des Workshops – Übersicht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6A8BDBA6-522D-0680-0745-E66920E78D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0984373"/>
              </p:ext>
            </p:extLst>
          </p:nvPr>
        </p:nvGraphicFramePr>
        <p:xfrm>
          <a:off x="892658" y="1353787"/>
          <a:ext cx="11692155" cy="4976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Pfeil: Fünfeck 19">
            <a:extLst>
              <a:ext uri="{FF2B5EF4-FFF2-40B4-BE49-F238E27FC236}">
                <a16:creationId xmlns:a16="http://schemas.microsoft.com/office/drawing/2014/main" id="{9D978DD4-C78D-4838-4D95-22F96DFA6AFF}"/>
              </a:ext>
            </a:extLst>
          </p:cNvPr>
          <p:cNvSpPr/>
          <p:nvPr/>
        </p:nvSpPr>
        <p:spPr>
          <a:xfrm>
            <a:off x="8122718" y="2089772"/>
            <a:ext cx="887077" cy="612000"/>
          </a:xfrm>
          <a:prstGeom prst="homePlate">
            <a:avLst>
              <a:gd name="adj" fmla="val 325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WB 5</a:t>
            </a:r>
          </a:p>
        </p:txBody>
      </p:sp>
      <p:sp>
        <p:nvSpPr>
          <p:cNvPr id="21" name="Pfeil: Fünfeck 20">
            <a:extLst>
              <a:ext uri="{FF2B5EF4-FFF2-40B4-BE49-F238E27FC236}">
                <a16:creationId xmlns:a16="http://schemas.microsoft.com/office/drawing/2014/main" id="{178CF800-7AA9-00FE-4E75-44326711D801}"/>
              </a:ext>
            </a:extLst>
          </p:cNvPr>
          <p:cNvSpPr/>
          <p:nvPr/>
        </p:nvSpPr>
        <p:spPr>
          <a:xfrm>
            <a:off x="4146078" y="5679920"/>
            <a:ext cx="887077" cy="612000"/>
          </a:xfrm>
          <a:prstGeom prst="homePlate">
            <a:avLst>
              <a:gd name="adj" fmla="val 325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WB 5</a:t>
            </a:r>
          </a:p>
        </p:txBody>
      </p: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F0C30C30-0346-ACFA-C892-DD669BE47C1C}"/>
              </a:ext>
            </a:extLst>
          </p:cNvPr>
          <p:cNvSpPr/>
          <p:nvPr/>
        </p:nvSpPr>
        <p:spPr>
          <a:xfrm>
            <a:off x="4146078" y="4245558"/>
            <a:ext cx="887077" cy="612000"/>
          </a:xfrm>
          <a:prstGeom prst="homePlate">
            <a:avLst>
              <a:gd name="adj" fmla="val 325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WB 4A|4B</a:t>
            </a:r>
          </a:p>
        </p:txBody>
      </p:sp>
      <p:sp>
        <p:nvSpPr>
          <p:cNvPr id="23" name="Pfeil: Fünfeck 22">
            <a:extLst>
              <a:ext uri="{FF2B5EF4-FFF2-40B4-BE49-F238E27FC236}">
                <a16:creationId xmlns:a16="http://schemas.microsoft.com/office/drawing/2014/main" id="{78C4FFA3-5C35-C766-A474-B3A68EE18E9F}"/>
              </a:ext>
            </a:extLst>
          </p:cNvPr>
          <p:cNvSpPr/>
          <p:nvPr/>
        </p:nvSpPr>
        <p:spPr>
          <a:xfrm>
            <a:off x="4146078" y="2817000"/>
            <a:ext cx="887077" cy="612000"/>
          </a:xfrm>
          <a:prstGeom prst="homePlate">
            <a:avLst>
              <a:gd name="adj" fmla="val 325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WB 3A|3B</a:t>
            </a:r>
          </a:p>
        </p:txBody>
      </p:sp>
      <p:sp>
        <p:nvSpPr>
          <p:cNvPr id="24" name="Pfeil: Fünfeck 23">
            <a:extLst>
              <a:ext uri="{FF2B5EF4-FFF2-40B4-BE49-F238E27FC236}">
                <a16:creationId xmlns:a16="http://schemas.microsoft.com/office/drawing/2014/main" id="{4BE9E26A-A5C7-3795-B8FA-C8C64249C735}"/>
              </a:ext>
            </a:extLst>
          </p:cNvPr>
          <p:cNvSpPr/>
          <p:nvPr/>
        </p:nvSpPr>
        <p:spPr>
          <a:xfrm>
            <a:off x="166250" y="3535799"/>
            <a:ext cx="887077" cy="612000"/>
          </a:xfrm>
          <a:prstGeom prst="homePlate">
            <a:avLst>
              <a:gd name="adj" fmla="val 3253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WB </a:t>
            </a:r>
            <a:br>
              <a:rPr lang="de-DE" sz="1600" b="1" dirty="0"/>
            </a:br>
            <a:r>
              <a:rPr lang="de-DE" sz="1600" b="1" dirty="0"/>
              <a:t>1 &amp; 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CB8CE46-BE5C-9E04-B141-1CE8848016F6}"/>
              </a:ext>
            </a:extLst>
          </p:cNvPr>
          <p:cNvSpPr txBox="1"/>
          <p:nvPr/>
        </p:nvSpPr>
        <p:spPr>
          <a:xfrm>
            <a:off x="166250" y="5851049"/>
            <a:ext cx="2472969" cy="4098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sz="1800" dirty="0">
                <a:solidFill>
                  <a:schemeClr val="tx1"/>
                </a:solidFill>
              </a:rPr>
              <a:t>https://bit.ly/3NSCxP8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8EAE1BD-892B-B801-174D-E38354531C61}"/>
              </a:ext>
            </a:extLst>
          </p:cNvPr>
          <p:cNvSpPr/>
          <p:nvPr/>
        </p:nvSpPr>
        <p:spPr>
          <a:xfrm>
            <a:off x="10681960" y="5875513"/>
            <a:ext cx="1234764" cy="3853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</a:rPr>
              <a:t>Klasse 10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3C9F3AB-A733-17BC-B5E8-6C484B001B83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A3EB1BB-1D2A-6E18-6429-10C38BE5D3C0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033957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Fachdidaktische Überlegungen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3CC1580-509D-FF59-F965-56C4F6E7A86D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6C736A3-16FD-5F8B-1703-15BEF9A7DE71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203734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Fachdidaktische Überlegungen - Bildungsplan</a:t>
            </a:r>
          </a:p>
        </p:txBody>
      </p:sp>
      <p:graphicFrame>
        <p:nvGraphicFramePr>
          <p:cNvPr id="15" name="Inhaltsplatzhalter 14">
            <a:extLst>
              <a:ext uri="{FF2B5EF4-FFF2-40B4-BE49-F238E27FC236}">
                <a16:creationId xmlns:a16="http://schemas.microsoft.com/office/drawing/2014/main" id="{546F9142-B355-ED6A-5B05-F43AA4A5C5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316485"/>
              </p:ext>
            </p:extLst>
          </p:nvPr>
        </p:nvGraphicFramePr>
        <p:xfrm>
          <a:off x="533399" y="1349829"/>
          <a:ext cx="11125201" cy="4720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65494CB3-39E4-328D-659A-AF1CF3FC64DB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BA7E922-6D5F-89C4-B91A-F8BF54DAAA69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91489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Fachdidaktische Überlegungen - Vorwissen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7012CB73-3CE3-CF7A-DED4-25E941F8A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993046"/>
              </p:ext>
            </p:extLst>
          </p:nvPr>
        </p:nvGraphicFramePr>
        <p:xfrm>
          <a:off x="528000" y="1796143"/>
          <a:ext cx="11125201" cy="431738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974299">
                  <a:extLst>
                    <a:ext uri="{9D8B030D-6E8A-4147-A177-3AD203B41FA5}">
                      <a16:colId xmlns:a16="http://schemas.microsoft.com/office/drawing/2014/main" val="4063908354"/>
                    </a:ext>
                  </a:extLst>
                </a:gridCol>
                <a:gridCol w="4050901">
                  <a:extLst>
                    <a:ext uri="{9D8B030D-6E8A-4147-A177-3AD203B41FA5}">
                      <a16:colId xmlns:a16="http://schemas.microsoft.com/office/drawing/2014/main" val="1855436517"/>
                    </a:ext>
                  </a:extLst>
                </a:gridCol>
                <a:gridCol w="5100001">
                  <a:extLst>
                    <a:ext uri="{9D8B030D-6E8A-4147-A177-3AD203B41FA5}">
                      <a16:colId xmlns:a16="http://schemas.microsoft.com/office/drawing/2014/main" val="3831620800"/>
                    </a:ext>
                  </a:extLst>
                </a:gridCol>
              </a:tblGrid>
              <a:tr h="529696">
                <a:tc>
                  <a:txBody>
                    <a:bodyPr/>
                    <a:lstStyle/>
                    <a:p>
                      <a:endParaRPr lang="de-DE" sz="1800" dirty="0"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GMK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Mathematik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282176"/>
                  </a:ext>
                </a:extLst>
              </a:tr>
              <a:tr h="1697929">
                <a:tc>
                  <a:txBody>
                    <a:bodyPr/>
                    <a:lstStyle/>
                    <a:p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Benötigt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Grundkenntnisse zum deutschen Wahlsystem</a:t>
                      </a:r>
                    </a:p>
                    <a:p>
                      <a:pPr marL="465138" indent="-285750">
                        <a:buClr>
                          <a:schemeClr val="tx2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Bundes-,</a:t>
                      </a:r>
                      <a:r>
                        <a:rPr lang="de-DE" sz="1800" baseline="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 Landtagswahl</a:t>
                      </a:r>
                    </a:p>
                    <a:p>
                      <a:pPr marL="465138" indent="-285750">
                        <a:buClr>
                          <a:schemeClr val="tx2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800" baseline="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Mehrheits-, Verhältniswahl</a:t>
                      </a:r>
                      <a:endParaRPr lang="de-DE" sz="1800" dirty="0"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tx2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Prozentrechnung</a:t>
                      </a:r>
                    </a:p>
                    <a:p>
                      <a:pPr marL="285750" indent="-285750">
                        <a:buClr>
                          <a:schemeClr val="tx2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Grundrechenarten</a:t>
                      </a:r>
                    </a:p>
                  </a:txBody>
                  <a:tcPr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720759"/>
                  </a:ext>
                </a:extLst>
              </a:tr>
              <a:tr h="2089759">
                <a:tc>
                  <a:txBody>
                    <a:bodyPr/>
                    <a:lstStyle/>
                    <a:p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Vorhanden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1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GMK – politische Teilhabe</a:t>
                      </a:r>
                    </a:p>
                    <a:p>
                      <a:pPr marL="177800" indent="0"/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Klasse 8/9/10 </a:t>
                      </a:r>
                      <a:b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</a:br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Wahlsystem zum Bundestag erklären</a:t>
                      </a:r>
                    </a:p>
                  </a:txBody>
                  <a:tcPr>
                    <a:solidFill>
                      <a:srgbClr val="D0E0DC"/>
                    </a:solidFill>
                  </a:tcPr>
                </a:tc>
                <a:tc>
                  <a:txBody>
                    <a:bodyPr/>
                    <a:lstStyle/>
                    <a:p>
                      <a:pPr marL="446088" indent="-446088"/>
                      <a:r>
                        <a:rPr lang="de-DE" sz="1800" b="1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M – Leitidee Zahl – Variable - Operation</a:t>
                      </a:r>
                      <a:endParaRPr lang="de-DE" sz="1800" dirty="0"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  <a:p>
                      <a:pPr marL="177800" indent="0"/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Klasse 7/8/9 </a:t>
                      </a:r>
                    </a:p>
                    <a:p>
                      <a:pPr marL="177800" indent="0"/>
                      <a:r>
                        <a:rPr lang="de-DE" sz="1800" dirty="0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Prozentwert, Grundwert und Prozentsatz identifizieren und berechnen</a:t>
                      </a:r>
                    </a:p>
                  </a:txBody>
                  <a:tcPr>
                    <a:solidFill>
                      <a:srgbClr val="D0E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45532"/>
                  </a:ext>
                </a:extLst>
              </a:tr>
            </a:tbl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46C0F792-4B3F-AF57-D8E9-0922355FD2CE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1DDFD48-0FF8-DB20-CFF8-C9DD2AAD44B0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90319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CA10521-E544-3D1E-3195-1ECB71082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Mathematik</a:t>
            </a:r>
          </a:p>
          <a:p>
            <a:pPr lvl="1"/>
            <a:r>
              <a:rPr lang="de-DE" dirty="0"/>
              <a:t>Verschiedene Rechenvorschriften für </a:t>
            </a:r>
            <a:r>
              <a:rPr lang="de-DE" dirty="0" err="1"/>
              <a:t>D‘Hondt</a:t>
            </a:r>
            <a:r>
              <a:rPr lang="de-DE" dirty="0"/>
              <a:t> und Sainte-</a:t>
            </a:r>
            <a:r>
              <a:rPr lang="de-DE" dirty="0" err="1"/>
              <a:t>Lagu</a:t>
            </a:r>
            <a:r>
              <a:rPr lang="de" dirty="0">
                <a:sym typeface="Arial"/>
              </a:rPr>
              <a:t>ë</a:t>
            </a:r>
          </a:p>
          <a:p>
            <a:pPr marL="355579" lvl="1" indent="0">
              <a:buNone/>
            </a:pPr>
            <a:endParaRPr lang="de" dirty="0">
              <a:sym typeface="Arial"/>
            </a:endParaRPr>
          </a:p>
          <a:p>
            <a:pPr marL="717508" lvl="2" indent="0">
              <a:buNone/>
            </a:pPr>
            <a:br>
              <a:rPr lang="de" dirty="0">
                <a:sym typeface="Arial"/>
              </a:rPr>
            </a:br>
            <a:r>
              <a:rPr lang="de" dirty="0">
                <a:sym typeface="Arial"/>
              </a:rPr>
              <a:t>	</a:t>
            </a:r>
            <a:br>
              <a:rPr lang="de" dirty="0">
                <a:sym typeface="Arial"/>
              </a:rPr>
            </a:br>
            <a:r>
              <a:rPr lang="de" dirty="0">
                <a:sym typeface="Arial"/>
              </a:rPr>
              <a:t>	</a:t>
            </a:r>
            <a:r>
              <a:rPr lang="de" sz="2400" dirty="0">
                <a:sym typeface="Arial"/>
              </a:rPr>
              <a:t>Berechnung </a:t>
            </a:r>
            <a:r>
              <a:rPr lang="de" sz="2000" dirty="0">
                <a:sym typeface="Arial"/>
              </a:rPr>
              <a:t>(Divisorverfahren)</a:t>
            </a:r>
            <a:r>
              <a:rPr lang="de" sz="2400" dirty="0">
                <a:sym typeface="Arial"/>
              </a:rPr>
              <a:t>			Bestimmung über Tabelle</a:t>
            </a:r>
            <a:endParaRPr lang="de" dirty="0">
              <a:sym typeface="Arial"/>
            </a:endParaRPr>
          </a:p>
          <a:p>
            <a:pPr marL="717508" lvl="2" indent="0">
              <a:buNone/>
            </a:pPr>
            <a:endParaRPr lang="de" dirty="0">
              <a:sym typeface="Arial"/>
            </a:endParaRPr>
          </a:p>
          <a:p>
            <a:pPr marL="717508" lvl="2" indent="0">
              <a:buNone/>
            </a:pPr>
            <a:endParaRPr lang="de" dirty="0">
              <a:sym typeface="Arial"/>
            </a:endParaRPr>
          </a:p>
          <a:p>
            <a:r>
              <a:rPr lang="de-DE" dirty="0"/>
              <a:t>GMK</a:t>
            </a:r>
          </a:p>
          <a:p>
            <a:pPr lvl="1"/>
            <a:r>
              <a:rPr lang="de-DE" dirty="0"/>
              <a:t>Keine Überhangmandate</a:t>
            </a:r>
          </a:p>
          <a:p>
            <a:pPr lvl="1"/>
            <a:r>
              <a:rPr lang="de-DE" dirty="0">
                <a:sym typeface="Arial"/>
              </a:rPr>
              <a:t>Keine 5%-Hürde</a:t>
            </a:r>
            <a:endParaRPr lang="de" dirty="0">
              <a:sym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EE5732-D4D2-1DB6-6C00-651DE00ED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003E2F-683C-8E11-3FB2-C3271114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6DEE8B7-FCB3-2BFC-A966-CE47291DF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Fachdidaktische Überlegungen - Reduktion</a:t>
            </a:r>
          </a:p>
        </p:txBody>
      </p:sp>
      <p:sp>
        <p:nvSpPr>
          <p:cNvPr id="6" name="Pfeil nach rechts 1">
            <a:extLst>
              <a:ext uri="{FF2B5EF4-FFF2-40B4-BE49-F238E27FC236}">
                <a16:creationId xmlns:a16="http://schemas.microsoft.com/office/drawing/2014/main" id="{D36E53B8-EE2E-E218-699D-FF7A7591A400}"/>
              </a:ext>
            </a:extLst>
          </p:cNvPr>
          <p:cNvSpPr>
            <a:spLocks noChangeAspect="1"/>
          </p:cNvSpPr>
          <p:nvPr/>
        </p:nvSpPr>
        <p:spPr>
          <a:xfrm rot="2612340">
            <a:off x="7676971" y="2589392"/>
            <a:ext cx="839980" cy="638062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4">
            <a:extLst>
              <a:ext uri="{FF2B5EF4-FFF2-40B4-BE49-F238E27FC236}">
                <a16:creationId xmlns:a16="http://schemas.microsoft.com/office/drawing/2014/main" id="{CA1F60A1-AB69-3D45-73FE-90212B85FCE7}"/>
              </a:ext>
            </a:extLst>
          </p:cNvPr>
          <p:cNvSpPr>
            <a:spLocks noChangeAspect="1"/>
          </p:cNvSpPr>
          <p:nvPr/>
        </p:nvSpPr>
        <p:spPr>
          <a:xfrm rot="18987660" flipH="1">
            <a:off x="3266393" y="2589392"/>
            <a:ext cx="839979" cy="638062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Marke Kreuz mit einfarbiger Füllung">
            <a:extLst>
              <a:ext uri="{FF2B5EF4-FFF2-40B4-BE49-F238E27FC236}">
                <a16:creationId xmlns:a16="http://schemas.microsoft.com/office/drawing/2014/main" id="{3576A2C0-9D95-ED25-3AA2-06986150DD8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763" y="3181512"/>
            <a:ext cx="645236" cy="645236"/>
          </a:xfrm>
          <a:prstGeom prst="rect">
            <a:avLst/>
          </a:prstGeom>
        </p:spPr>
      </p:pic>
      <p:pic>
        <p:nvPicPr>
          <p:cNvPr id="14" name="Grafik 13" descr="Abzeichen Tick1 mit einfarbiger Füllung">
            <a:extLst>
              <a:ext uri="{FF2B5EF4-FFF2-40B4-BE49-F238E27FC236}">
                <a16:creationId xmlns:a16="http://schemas.microsoft.com/office/drawing/2014/main" id="{C5F63F38-09E6-449C-AC5D-016B005A4D9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631" y="3181512"/>
            <a:ext cx="645236" cy="64523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6C65937-2148-1015-7F14-E061CBA93F67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B22F4A6-4F29-9909-D5D6-9B402603454C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073094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68BC78-35FC-C140-B867-2ACAF8BEC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Problemstellung und Sachanalyse </a:t>
            </a:r>
          </a:p>
          <a:p>
            <a:r>
              <a:rPr lang="de-DE" dirty="0"/>
              <a:t>Motivation und Ziele </a:t>
            </a:r>
          </a:p>
          <a:p>
            <a:r>
              <a:rPr lang="de-DE" dirty="0"/>
              <a:t>Vorstellung des Workshops</a:t>
            </a:r>
          </a:p>
          <a:p>
            <a:r>
              <a:rPr lang="de-DE" dirty="0"/>
              <a:t>Fachdidaktische Überlegungen</a:t>
            </a:r>
          </a:p>
          <a:p>
            <a:r>
              <a:rPr lang="de-DE" dirty="0"/>
              <a:t>Mediendidaktische Überlegungen</a:t>
            </a:r>
          </a:p>
          <a:p>
            <a:r>
              <a:rPr lang="de-DE" dirty="0"/>
              <a:t>Reflektion</a:t>
            </a:r>
          </a:p>
          <a:p>
            <a:r>
              <a:rPr lang="de-DE" dirty="0"/>
              <a:t>Fazit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Ablauf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0798AF2-14A7-14CF-78FB-6F642A8DA1D8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1259B1-924F-70AB-39C3-50E740486A4F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636265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Mediendidaktische Überlegungen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D747E09-207B-0EBF-090D-3920004BC204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C35536B-2A4A-3099-C2A9-E57080399003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0604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2E7AC2FE-7BB1-8724-84B5-B606178495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470798"/>
              </p:ext>
            </p:extLst>
          </p:nvPr>
        </p:nvGraphicFramePr>
        <p:xfrm>
          <a:off x="1001486" y="2007097"/>
          <a:ext cx="11430000" cy="7376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127CE04A-184D-3001-DDF7-D35BB3C02CA6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0EE6E70-22F9-099B-E458-9F02C0446CD8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096978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- PPT</a:t>
            </a:r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Informations- und Präsentationsmittel</a:t>
            </a:r>
          </a:p>
          <a:p>
            <a:endParaRPr lang="de-DE" sz="3200" dirty="0"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Schnelle Darstellung von Informationen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Einbindung von Grafiken, Bildern, …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Vertraut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Unflexibel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Blockiert ggf. Tafel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(Strom-/</a:t>
            </a:r>
            <a:r>
              <a:rPr lang="de-DE" sz="2000" dirty="0" err="1">
                <a:ea typeface="Open Sans" panose="020B0604020202020204" charset="0"/>
                <a:cs typeface="Open Sans" panose="020B0604020202020204" charset="0"/>
              </a:rPr>
              <a:t>Beamerausfall</a:t>
            </a: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Tafelanschrieb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Dokumentenkamera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…</a:t>
            </a:r>
          </a:p>
        </p:txBody>
      </p:sp>
      <p:pic>
        <p:nvPicPr>
          <p:cNvPr id="8" name="Grafik 7" descr="Projektorleinwand mit einfarbiger Füllung">
            <a:extLst>
              <a:ext uri="{FF2B5EF4-FFF2-40B4-BE49-F238E27FC236}">
                <a16:creationId xmlns:a16="http://schemas.microsoft.com/office/drawing/2014/main" id="{01638246-0D97-18FB-108B-79CB783AB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7229" y="5066581"/>
            <a:ext cx="1092838" cy="1092838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D7FCD0F-3BC1-7045-9E0A-EBEF0F65841A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CA985C2-99D3-8F82-533E-582A2B2F1131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467971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- Notion</a:t>
            </a:r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Gestaltung von Lernaufgaben</a:t>
            </a:r>
          </a:p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Räumliche Flexibilität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Einbindung verschiedener Elemente möglich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Kein Wechsel zwischen Links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b="1" dirty="0">
                <a:ea typeface="Open Sans" panose="020B0604020202020204" charset="0"/>
                <a:cs typeface="Open Sans" panose="020B0604020202020204" charset="0"/>
              </a:rPr>
              <a:t>1</a:t>
            </a: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 Arbeitsmittel 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Roter Faden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Neues Medium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Ladezeit der Seite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Darstellungsgröße der Elemente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Aufwändige Einbindung der Elemente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Internet-/Serverausfall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Andere Webseite (</a:t>
            </a:r>
            <a:r>
              <a:rPr lang="de-DE" sz="2000" dirty="0" err="1">
                <a:ea typeface="Open Sans" panose="020B0604020202020204" charset="0"/>
                <a:cs typeface="Open Sans" panose="020B0604020202020204" charset="0"/>
              </a:rPr>
              <a:t>Wordpress</a:t>
            </a: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, …)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Arbeitsblatt mit Links zu den Elementen</a:t>
            </a:r>
          </a:p>
        </p:txBody>
      </p:sp>
      <p:pic>
        <p:nvPicPr>
          <p:cNvPr id="8" name="Grafik 7" descr="Fernstudium Sprache mit einfarbiger Füllung">
            <a:extLst>
              <a:ext uri="{FF2B5EF4-FFF2-40B4-BE49-F238E27FC236}">
                <a16:creationId xmlns:a16="http://schemas.microsoft.com/office/drawing/2014/main" id="{773CAACF-21ED-0FB6-31FE-388151E5F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7229" y="5086113"/>
            <a:ext cx="1092837" cy="1092837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F304BCF5-D086-53F4-F495-554687F6E32E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F80AAFF-B027-28CF-79D8-413D1DAD4CE1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066458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H5P</a:t>
            </a:r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Gestaltung von Lernaufgaben</a:t>
            </a:r>
          </a:p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Motivationseffekt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Kontrollmöglichkeit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Direkte Rückmeldung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Spielerisches Lösen der Aufgaben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 Notion integrierbar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Intuitive Bedienung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Unflexibel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Fehlerhaftes Verhalten der Elemente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Abfangen verschiedener Antworten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Bsp.: 3 ≙ 3,0 ≙ 3,00 ≙ 3.0 ≙ 3.00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„Normale“ Aufgaben ohne Rückmeldung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88EB2C0-1B13-4BDC-388B-063B8491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384" y="5175752"/>
            <a:ext cx="918527" cy="91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D8E34E2-E9D7-BC5E-2DC8-9969084D7BCC}"/>
              </a:ext>
            </a:extLst>
          </p:cNvPr>
          <p:cNvSpPr txBox="1"/>
          <p:nvPr/>
        </p:nvSpPr>
        <p:spPr>
          <a:xfrm>
            <a:off x="9074168" y="6117324"/>
            <a:ext cx="30123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https://commons.wikimedia.org/wiki/File:H5P_Logo.png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E181B86-4765-8039-521D-6FC4AB4757A0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6479B69-59B5-F2BC-555D-F3386C9BFCFD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137735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GeoGebra</a:t>
            </a:r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Veranschaulichung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Darstellungswechsel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Direkte Rückmeldung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Reduktion von Vorgängen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 Notion integrierbar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Intuitive, vertraute Bedienung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(Zu) viele Möglichkeiten und Tools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Händisches Zeichnen der Tortendiagramme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Diagramm-Funktionen in Excel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…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A94B3B0-D66D-7144-F1E3-BDAEEDDCB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004" y="5200888"/>
            <a:ext cx="863288" cy="8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1CFD92D-24A3-9A8A-4FA6-610347756A72}"/>
              </a:ext>
            </a:extLst>
          </p:cNvPr>
          <p:cNvSpPr txBox="1"/>
          <p:nvPr/>
        </p:nvSpPr>
        <p:spPr>
          <a:xfrm>
            <a:off x="7031613" y="6119139"/>
            <a:ext cx="5160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https://www.geogebra.org/resource/kkhvrx3m/1nxh0E7gwHIbXc2C/material-kkhvrx3m-thumb.png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17C889E-5170-C620-7592-353469432373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9D0A069-CFFC-7E45-F7E0-807EEAA672E0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047152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GGB Excel</a:t>
            </a:r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Werkzeug und Arbeitsmittel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Direkte Rückmeldung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Reduktion von Vorgängen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 Notion integrierbar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Teilweise vertraute Bedienung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Oberfläche ungewohnt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Formatierung der Zellen geht verloren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Schreibweise 0</a:t>
            </a:r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.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Excel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Taschenrechner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897D2C4-9FCA-5D67-AD95-E61DA266C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004" y="5200888"/>
            <a:ext cx="863288" cy="8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13CC606-A827-80F2-6EDA-C832A46BF3D5}"/>
              </a:ext>
            </a:extLst>
          </p:cNvPr>
          <p:cNvSpPr txBox="1"/>
          <p:nvPr/>
        </p:nvSpPr>
        <p:spPr>
          <a:xfrm>
            <a:off x="7031613" y="6119139"/>
            <a:ext cx="5160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https://www.geogebra.org/resource/kkhvrx3m/1nxh0E7gwHIbXc2C/material-kkhvrx3m-thumb.png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F107FDA-187F-29B3-88EC-7B5A4D24A9C4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5C9FFC2-178D-A449-26C8-DE391041C00D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184434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</a:t>
            </a:r>
            <a:r>
              <a:rPr lang="de-DE" dirty="0" err="1"/>
              <a:t>Mentimeter</a:t>
            </a:r>
            <a:endParaRPr lang="de-DE" dirty="0"/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6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Kommunikation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Anonym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Momentabfragen ohne näher darauf eingehen zu müssen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 Notion integrierbar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Intuitive Bedienung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Kostenfreie Version nur 2 Folien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Wechsel zwischen den Umfragen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Abstimmung über Laptop oder Handy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Internet-/Serverausfall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7968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Handzeichen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(Wahl-)</a:t>
            </a:r>
            <a:r>
              <a:rPr lang="de-DE" sz="2000" dirty="0" err="1">
                <a:ea typeface="Open Sans" panose="020B0604020202020204" charset="0"/>
                <a:cs typeface="Open Sans" panose="020B0604020202020204" charset="0"/>
              </a:rPr>
              <a:t>zettel</a:t>
            </a: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Vergleichbare Tools 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388244-2B76-BD52-B94A-C5D507B6B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784" y="5243700"/>
            <a:ext cx="813728" cy="86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21FCC06-2E3E-B656-0728-8DC8B8C8F566}"/>
              </a:ext>
            </a:extLst>
          </p:cNvPr>
          <p:cNvSpPr txBox="1"/>
          <p:nvPr/>
        </p:nvSpPr>
        <p:spPr>
          <a:xfrm>
            <a:off x="8302792" y="6122729"/>
            <a:ext cx="37305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https://vscteam.de/wp-content/uploads/2021/03/Mentimeter-Logo.png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784D3CB-A550-ED14-93E2-11758F9E2F75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09C4018-603D-2426-75BA-E3CE3C289F5F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67421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</a:t>
            </a:r>
            <a:r>
              <a:rPr lang="de-DE" dirty="0" err="1"/>
              <a:t>Canva</a:t>
            </a:r>
            <a:endParaRPr lang="de-DE" dirty="0"/>
          </a:p>
        </p:txBody>
      </p:sp>
      <p:sp>
        <p:nvSpPr>
          <p:cNvPr id="2" name="Auf der gleichen Seite des Rechtecks liegende Ecken abrunden 10">
            <a:extLst>
              <a:ext uri="{FF2B5EF4-FFF2-40B4-BE49-F238E27FC236}">
                <a16:creationId xmlns:a16="http://schemas.microsoft.com/office/drawing/2014/main" id="{9F8E92F0-3CE1-9AEF-F311-F1A3582F2EE9}"/>
              </a:ext>
            </a:extLst>
          </p:cNvPr>
          <p:cNvSpPr/>
          <p:nvPr/>
        </p:nvSpPr>
        <p:spPr>
          <a:xfrm flipV="1">
            <a:off x="922987" y="5105645"/>
            <a:ext cx="8763917" cy="1053773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6" name="Auf der gleichen Seite des Rechtecks liegende Ecken abrunden 5">
            <a:extLst>
              <a:ext uri="{FF2B5EF4-FFF2-40B4-BE49-F238E27FC236}">
                <a16:creationId xmlns:a16="http://schemas.microsoft.com/office/drawing/2014/main" id="{39CC89DD-3F86-1FEA-F3BB-8BC462D84B34}"/>
              </a:ext>
            </a:extLst>
          </p:cNvPr>
          <p:cNvSpPr/>
          <p:nvPr/>
        </p:nvSpPr>
        <p:spPr>
          <a:xfrm flipV="1">
            <a:off x="922986" y="2139892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0ADED4-2FEE-13BF-E0CB-1B5C03ACADAA}"/>
              </a:ext>
            </a:extLst>
          </p:cNvPr>
          <p:cNvSpPr txBox="1"/>
          <p:nvPr/>
        </p:nvSpPr>
        <p:spPr>
          <a:xfrm>
            <a:off x="836312" y="1687964"/>
            <a:ext cx="2146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Funktion</a:t>
            </a:r>
          </a:p>
        </p:txBody>
      </p:sp>
      <p:sp>
        <p:nvSpPr>
          <p:cNvPr id="9" name="Auf der gleichen Seite des Rechtecks liegende Ecken abrunden 9">
            <a:extLst>
              <a:ext uri="{FF2B5EF4-FFF2-40B4-BE49-F238E27FC236}">
                <a16:creationId xmlns:a16="http://schemas.microsoft.com/office/drawing/2014/main" id="{2FD717EF-9A00-99F4-2EE4-7765E36259DC}"/>
              </a:ext>
            </a:extLst>
          </p:cNvPr>
          <p:cNvSpPr/>
          <p:nvPr/>
        </p:nvSpPr>
        <p:spPr>
          <a:xfrm flipV="1">
            <a:off x="6196990" y="2146051"/>
            <a:ext cx="5072023" cy="2319990"/>
          </a:xfrm>
          <a:prstGeom prst="round2SameRect">
            <a:avLst>
              <a:gd name="adj1" fmla="val 16667"/>
              <a:gd name="adj2" fmla="val 354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600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812621-FBBF-1200-C83F-12CCA28A6770}"/>
              </a:ext>
            </a:extLst>
          </p:cNvPr>
          <p:cNvSpPr txBox="1"/>
          <p:nvPr/>
        </p:nvSpPr>
        <p:spPr>
          <a:xfrm>
            <a:off x="6131626" y="1694123"/>
            <a:ext cx="32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Herausforderungen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C1321-14C4-6A71-698F-3339145C9F1A}"/>
              </a:ext>
            </a:extLst>
          </p:cNvPr>
          <p:cNvSpPr txBox="1"/>
          <p:nvPr/>
        </p:nvSpPr>
        <p:spPr>
          <a:xfrm>
            <a:off x="836313" y="4613206"/>
            <a:ext cx="2146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 dirty="0">
                <a:ea typeface="Open Sans" panose="020B0604020202020204" charset="0"/>
                <a:cs typeface="Open Sans" panose="020B0604020202020204" charset="0"/>
              </a:rPr>
              <a:t>Alternativen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1EF7A9-BAE5-0ED3-183B-B73FC09C3344}"/>
              </a:ext>
            </a:extLst>
          </p:cNvPr>
          <p:cNvSpPr txBox="1"/>
          <p:nvPr/>
        </p:nvSpPr>
        <p:spPr>
          <a:xfrm>
            <a:off x="988352" y="2196695"/>
            <a:ext cx="49045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Kommunikation</a:t>
            </a:r>
            <a:br>
              <a:rPr lang="de-DE" sz="2000" dirty="0">
                <a:ea typeface="Open Sans" panose="020B0604020202020204" charset="0"/>
                <a:cs typeface="Open Sans" panose="020B0604020202020204" charset="0"/>
              </a:rPr>
            </a:b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Relativ anonym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Austausch von Screenshots, Texten, Meinungen,….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E288D8A-C647-765E-BB66-6F125A4B8121}"/>
              </a:ext>
            </a:extLst>
          </p:cNvPr>
          <p:cNvSpPr txBox="1"/>
          <p:nvPr/>
        </p:nvSpPr>
        <p:spPr>
          <a:xfrm>
            <a:off x="6262355" y="2196695"/>
            <a:ext cx="49412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Wechsel zum Board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Unintuitiv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 (zu viele Funktionen)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Keine Einschränkungen möglich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Internet-/Serverausfall</a:t>
            </a:r>
          </a:p>
          <a:p>
            <a:pPr marL="342900" indent="-342900">
              <a:buClr>
                <a:srgbClr val="C000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4020202020204" charset="0"/>
                <a:cs typeface="Open Sans" panose="020B0604020202020204" charset="0"/>
              </a:rPr>
              <a:t>Anmeldung zur Bedienung notwendig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9B090D-1486-5117-5859-6F0CC348567E}"/>
              </a:ext>
            </a:extLst>
          </p:cNvPr>
          <p:cNvSpPr txBox="1"/>
          <p:nvPr/>
        </p:nvSpPr>
        <p:spPr>
          <a:xfrm>
            <a:off x="988352" y="5163877"/>
            <a:ext cx="8430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Sammeln der Ergebnisse in einer Tabelle (ohne Bild) z.B. an der Tafel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de-DE" sz="2000" dirty="0">
                <a:ea typeface="Open Sans" panose="020B0604020202020204" charset="0"/>
                <a:cs typeface="Open Sans" panose="020B0604020202020204" charset="0"/>
              </a:rPr>
              <a:t>Bilder über Share-Ordner austauschen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de-DE" sz="20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2E4F2B8-D9C9-4C19-FA21-ADE2DC6EFA47}"/>
              </a:ext>
            </a:extLst>
          </p:cNvPr>
          <p:cNvSpPr txBox="1"/>
          <p:nvPr/>
        </p:nvSpPr>
        <p:spPr>
          <a:xfrm>
            <a:off x="8777809" y="6122729"/>
            <a:ext cx="33073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2"/>
                </a:solidFill>
              </a:rPr>
              <a:t>https://www.stickpng.com/de/img/objekte/papyrus/canva-logo</a:t>
            </a:r>
          </a:p>
        </p:txBody>
      </p:sp>
      <p:pic>
        <p:nvPicPr>
          <p:cNvPr id="16" name="Grafik 15" descr="Ein Bild, das Kreis, Schrift, Grafiken, Logo enthält.&#10;&#10;Automatisch generierte Beschreibung">
            <a:extLst>
              <a:ext uri="{FF2B5EF4-FFF2-40B4-BE49-F238E27FC236}">
                <a16:creationId xmlns:a16="http://schemas.microsoft.com/office/drawing/2014/main" id="{E7C69644-72C9-ED61-8D3B-D5B375C54E6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600" y="5227483"/>
            <a:ext cx="810095" cy="81009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7A9AEB60-ABE6-0621-3B91-8CD1D5A1DFAD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A72508C-540E-DDD9-930F-228DE94C6322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552573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Mediendidaktische Überlegungen – KMK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7AF0450-7E59-6CE6-5F99-B9E15F3A851D}"/>
              </a:ext>
            </a:extLst>
          </p:cNvPr>
          <p:cNvGrpSpPr/>
          <p:nvPr/>
        </p:nvGrpSpPr>
        <p:grpSpPr>
          <a:xfrm>
            <a:off x="2109945" y="1793100"/>
            <a:ext cx="7928215" cy="4259355"/>
            <a:chOff x="1324642" y="1096416"/>
            <a:chExt cx="6769766" cy="3743972"/>
          </a:xfrm>
        </p:grpSpPr>
        <p:sp>
          <p:nvSpPr>
            <p:cNvPr id="15" name="Freihandform 4">
              <a:extLst>
                <a:ext uri="{FF2B5EF4-FFF2-40B4-BE49-F238E27FC236}">
                  <a16:creationId xmlns:a16="http://schemas.microsoft.com/office/drawing/2014/main" id="{80336281-7C51-4FB0-7B22-AD0DB90EB66F}"/>
                </a:ext>
              </a:extLst>
            </p:cNvPr>
            <p:cNvSpPr/>
            <p:nvPr/>
          </p:nvSpPr>
          <p:spPr>
            <a:xfrm>
              <a:off x="2839828" y="3456007"/>
              <a:ext cx="685380" cy="89692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6923"/>
                  </a:lnTo>
                  <a:lnTo>
                    <a:pt x="685380" y="896923"/>
                  </a:lnTo>
                </a:path>
              </a:pathLst>
            </a:cu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7AF72258-909B-B606-E65F-59269E0537C0}"/>
                </a:ext>
              </a:extLst>
            </p:cNvPr>
            <p:cNvSpPr/>
            <p:nvPr/>
          </p:nvSpPr>
          <p:spPr>
            <a:xfrm>
              <a:off x="1324642" y="1096416"/>
              <a:ext cx="4569200" cy="974916"/>
            </a:xfrm>
            <a:custGeom>
              <a:avLst/>
              <a:gdLst>
                <a:gd name="connsiteX0" fmla="*/ 0 w 4569200"/>
                <a:gd name="connsiteY0" fmla="*/ 0 h 974916"/>
                <a:gd name="connsiteX1" fmla="*/ 4569200 w 4569200"/>
                <a:gd name="connsiteY1" fmla="*/ 0 h 974916"/>
                <a:gd name="connsiteX2" fmla="*/ 4569200 w 4569200"/>
                <a:gd name="connsiteY2" fmla="*/ 974916 h 974916"/>
                <a:gd name="connsiteX3" fmla="*/ 0 w 4569200"/>
                <a:gd name="connsiteY3" fmla="*/ 974916 h 974916"/>
                <a:gd name="connsiteX4" fmla="*/ 0 w 4569200"/>
                <a:gd name="connsiteY4" fmla="*/ 0 h 97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9200" h="974916">
                  <a:moveTo>
                    <a:pt x="0" y="0"/>
                  </a:moveTo>
                  <a:lnTo>
                    <a:pt x="4569200" y="0"/>
                  </a:lnTo>
                  <a:lnTo>
                    <a:pt x="4569200" y="974916"/>
                  </a:lnTo>
                  <a:lnTo>
                    <a:pt x="0" y="9749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177800"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kern="12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Kompetenzen in der digitalen Welt</a:t>
              </a:r>
            </a:p>
          </p:txBody>
        </p:sp>
        <p:sp>
          <p:nvSpPr>
            <p:cNvPr id="17" name="Freihandform 7">
              <a:extLst>
                <a:ext uri="{FF2B5EF4-FFF2-40B4-BE49-F238E27FC236}">
                  <a16:creationId xmlns:a16="http://schemas.microsoft.com/office/drawing/2014/main" id="{CE7C84CF-8188-C9A1-72EC-33C50E621205}"/>
                </a:ext>
              </a:extLst>
            </p:cNvPr>
            <p:cNvSpPr/>
            <p:nvPr/>
          </p:nvSpPr>
          <p:spPr>
            <a:xfrm>
              <a:off x="2382908" y="2481090"/>
              <a:ext cx="4569200" cy="974916"/>
            </a:xfrm>
            <a:custGeom>
              <a:avLst/>
              <a:gdLst>
                <a:gd name="connsiteX0" fmla="*/ 0 w 4569200"/>
                <a:gd name="connsiteY0" fmla="*/ 0 h 974916"/>
                <a:gd name="connsiteX1" fmla="*/ 4569200 w 4569200"/>
                <a:gd name="connsiteY1" fmla="*/ 0 h 974916"/>
                <a:gd name="connsiteX2" fmla="*/ 4569200 w 4569200"/>
                <a:gd name="connsiteY2" fmla="*/ 974916 h 974916"/>
                <a:gd name="connsiteX3" fmla="*/ 0 w 4569200"/>
                <a:gd name="connsiteY3" fmla="*/ 974916 h 974916"/>
                <a:gd name="connsiteX4" fmla="*/ 0 w 4569200"/>
                <a:gd name="connsiteY4" fmla="*/ 0 h 97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9200" h="974916">
                  <a:moveTo>
                    <a:pt x="0" y="0"/>
                  </a:moveTo>
                  <a:lnTo>
                    <a:pt x="4569200" y="0"/>
                  </a:lnTo>
                  <a:lnTo>
                    <a:pt x="4569200" y="974916"/>
                  </a:lnTo>
                  <a:lnTo>
                    <a:pt x="0" y="9749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682">
                <a:alpha val="50196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177800"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kern="12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5. Problemlösen und Handeln</a:t>
              </a:r>
            </a:p>
          </p:txBody>
        </p:sp>
        <p:sp>
          <p:nvSpPr>
            <p:cNvPr id="18" name="Freihandform 8">
              <a:extLst>
                <a:ext uri="{FF2B5EF4-FFF2-40B4-BE49-F238E27FC236}">
                  <a16:creationId xmlns:a16="http://schemas.microsoft.com/office/drawing/2014/main" id="{32920794-AADD-8319-BB89-3431C0A089AB}"/>
                </a:ext>
              </a:extLst>
            </p:cNvPr>
            <p:cNvSpPr/>
            <p:nvPr/>
          </p:nvSpPr>
          <p:spPr>
            <a:xfrm>
              <a:off x="3525208" y="3865472"/>
              <a:ext cx="4569200" cy="974916"/>
            </a:xfrm>
            <a:custGeom>
              <a:avLst/>
              <a:gdLst>
                <a:gd name="connsiteX0" fmla="*/ 0 w 4569200"/>
                <a:gd name="connsiteY0" fmla="*/ 0 h 974916"/>
                <a:gd name="connsiteX1" fmla="*/ 4569200 w 4569200"/>
                <a:gd name="connsiteY1" fmla="*/ 0 h 974916"/>
                <a:gd name="connsiteX2" fmla="*/ 4569200 w 4569200"/>
                <a:gd name="connsiteY2" fmla="*/ 974916 h 974916"/>
                <a:gd name="connsiteX3" fmla="*/ 0 w 4569200"/>
                <a:gd name="connsiteY3" fmla="*/ 974916 h 974916"/>
                <a:gd name="connsiteX4" fmla="*/ 0 w 4569200"/>
                <a:gd name="connsiteY4" fmla="*/ 0 h 97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9200" h="974916">
                  <a:moveTo>
                    <a:pt x="0" y="0"/>
                  </a:moveTo>
                  <a:lnTo>
                    <a:pt x="4569200" y="0"/>
                  </a:lnTo>
                  <a:lnTo>
                    <a:pt x="4569200" y="974916"/>
                  </a:lnTo>
                  <a:lnTo>
                    <a:pt x="0" y="9749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628650" lvl="0" indent="-45085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kern="12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5.4 Digitale Werkzeuge und Medien zum Lernen, Arbeiten und Problemlösen nutzen</a:t>
              </a:r>
            </a:p>
          </p:txBody>
        </p:sp>
      </p:grpSp>
      <p:sp>
        <p:nvSpPr>
          <p:cNvPr id="19" name="Freihandform 4">
            <a:extLst>
              <a:ext uri="{FF2B5EF4-FFF2-40B4-BE49-F238E27FC236}">
                <a16:creationId xmlns:a16="http://schemas.microsoft.com/office/drawing/2014/main" id="{B9AF69FD-1F16-3B4D-FA40-6EB934CD8DE0}"/>
              </a:ext>
            </a:extLst>
          </p:cNvPr>
          <p:cNvSpPr/>
          <p:nvPr/>
        </p:nvSpPr>
        <p:spPr>
          <a:xfrm>
            <a:off x="2546640" y="2914325"/>
            <a:ext cx="802663" cy="102039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96923"/>
                </a:lnTo>
                <a:lnTo>
                  <a:pt x="685380" y="896923"/>
                </a:lnTo>
              </a:path>
            </a:pathLst>
          </a:custGeom>
          <a:noFill/>
          <a:ln w="28575">
            <a:solidFill>
              <a:schemeClr val="tx2"/>
            </a:solidFill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978A3DB-2A78-2840-5EEE-E953117421F2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66661D0-67F1-C89E-8124-46D2E850B2E2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6856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 und Sachanalyse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51A45CC-91D8-64FF-7419-AC965E15B83E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005CBB3-2248-5FC6-58C5-312F47E4BDF5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065492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B1E5B5-E86F-C1A0-7FEC-83B0102030FF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75833E-CAA4-609E-6758-CB38A21B1664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648930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 err="1"/>
              <a:t>Canva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Zugriffsschwierigkeiten</a:t>
            </a:r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r>
              <a:rPr lang="de-DE" dirty="0"/>
              <a:t>	Realisierung: </a:t>
            </a:r>
          </a:p>
          <a:p>
            <a:pPr lvl="3"/>
            <a:r>
              <a:rPr lang="de-DE" dirty="0"/>
              <a:t>Ergebnisse der Schüler*innen mündlich sammeln</a:t>
            </a:r>
          </a:p>
          <a:p>
            <a:pPr lvl="3"/>
            <a:r>
              <a:rPr lang="de-DE" dirty="0"/>
              <a:t>Werte an der Tafel festhalten </a:t>
            </a:r>
          </a:p>
          <a:p>
            <a:pPr marL="717508" lvl="2" indent="0">
              <a:buNone/>
            </a:pPr>
            <a:endParaRPr lang="de-DE" dirty="0"/>
          </a:p>
          <a:p>
            <a:r>
              <a:rPr lang="de-DE" b="1" dirty="0"/>
              <a:t>Zeitplan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Verzug bei Übungsphase zu Niemeyer (Prozentrechnung)</a:t>
            </a:r>
          </a:p>
          <a:p>
            <a:pPr marL="355579" lvl="1" indent="0">
              <a:buNone/>
            </a:pPr>
            <a:endParaRPr lang="de-DE" dirty="0"/>
          </a:p>
          <a:p>
            <a:pPr marL="355579" lvl="1" indent="0">
              <a:buNone/>
            </a:pPr>
            <a:r>
              <a:rPr lang="de-DE" dirty="0"/>
              <a:t>	Realisierung: </a:t>
            </a:r>
          </a:p>
          <a:p>
            <a:pPr lvl="3"/>
            <a:r>
              <a:rPr lang="de-DE" dirty="0"/>
              <a:t>Einzelne Hilfestellungen, Erklärung für den ganzen Kurs  </a:t>
            </a:r>
          </a:p>
          <a:p>
            <a:pPr lvl="3"/>
            <a:r>
              <a:rPr lang="de-DE" dirty="0"/>
              <a:t>Kürzung Diskussionspart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31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Planung vs. Realisierung</a:t>
            </a:r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BBDC9553-65FA-8E36-D356-512C337BF51E}"/>
              </a:ext>
            </a:extLst>
          </p:cNvPr>
          <p:cNvSpPr/>
          <p:nvPr/>
        </p:nvSpPr>
        <p:spPr>
          <a:xfrm rot="16200000">
            <a:off x="832942" y="2589678"/>
            <a:ext cx="441901" cy="43515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93FCC703-A568-2D99-D021-1E17995775E0}"/>
              </a:ext>
            </a:extLst>
          </p:cNvPr>
          <p:cNvSpPr/>
          <p:nvPr/>
        </p:nvSpPr>
        <p:spPr>
          <a:xfrm rot="16200000">
            <a:off x="832942" y="4961909"/>
            <a:ext cx="441901" cy="43515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135BAF6-A763-C092-4E43-8A2B1C09814C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AC86F07-020E-440A-33DB-D2080C02DD23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036621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Verwendung durch andere Lehrkräfte</a:t>
            </a:r>
            <a:br>
              <a:rPr lang="de-DE" b="1" dirty="0"/>
            </a:br>
            <a:endParaRPr lang="de-DE" b="1" dirty="0"/>
          </a:p>
          <a:p>
            <a:pPr lvl="1"/>
            <a:r>
              <a:rPr lang="de-DE" dirty="0"/>
              <a:t>keine Einbettung Account-gebundener Webseiten </a:t>
            </a:r>
          </a:p>
          <a:p>
            <a:pPr lvl="2"/>
            <a:r>
              <a:rPr lang="de-DE" dirty="0"/>
              <a:t>Kein </a:t>
            </a:r>
            <a:r>
              <a:rPr lang="de-DE" dirty="0" err="1"/>
              <a:t>Mentimeter</a:t>
            </a:r>
            <a:endParaRPr lang="de-DE" dirty="0"/>
          </a:p>
          <a:p>
            <a:pPr lvl="2"/>
            <a:r>
              <a:rPr lang="de-DE" dirty="0"/>
              <a:t>Kein </a:t>
            </a:r>
            <a:r>
              <a:rPr lang="de-DE" dirty="0" err="1"/>
              <a:t>Canva</a:t>
            </a:r>
            <a:r>
              <a:rPr lang="de-DE" dirty="0"/>
              <a:t>-Board</a:t>
            </a:r>
          </a:p>
          <a:p>
            <a:pPr marL="355579" lvl="1" indent="0">
              <a:buNone/>
            </a:pPr>
            <a:endParaRPr lang="de-DE" dirty="0"/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32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Anpassung des Materials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2C3BDC5-9EFC-9638-0CBF-8B6E07939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729" y="3936016"/>
            <a:ext cx="4622541" cy="22638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F5ED5FC-BFE6-2759-BA2A-5090BBC5C3EF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5AEFF73-9B0D-FEDF-3A1C-44991505209F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10925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Zusätzliche Hinweise und Tipps</a:t>
            </a:r>
            <a:br>
              <a:rPr lang="de-DE" b="1" dirty="0"/>
            </a:br>
            <a:endParaRPr lang="de-DE" b="1" dirty="0"/>
          </a:p>
          <a:p>
            <a:pPr lvl="1"/>
            <a:r>
              <a:rPr lang="de-DE" dirty="0"/>
              <a:t>Hervorheben wichtiger Informationen</a:t>
            </a:r>
          </a:p>
          <a:p>
            <a:pPr lvl="1"/>
            <a:r>
              <a:rPr lang="de-DE" dirty="0"/>
              <a:t>Erklärung und Beispiel zur Prozentrechnung</a:t>
            </a:r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33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Anpassung des Materials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5BAB8B3-2F87-EF10-A69E-F47F6D407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3612"/>
          <a:stretch/>
        </p:blipFill>
        <p:spPr>
          <a:xfrm>
            <a:off x="3425558" y="3429000"/>
            <a:ext cx="5340884" cy="27708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6CE0380-8F07-D2C5-573C-60A5720F8C38}"/>
              </a:ext>
            </a:extLst>
          </p:cNvPr>
          <p:cNvSpPr/>
          <p:nvPr/>
        </p:nvSpPr>
        <p:spPr>
          <a:xfrm>
            <a:off x="3269672" y="6016186"/>
            <a:ext cx="5652655" cy="25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4C15916-5AF9-B8CE-B100-E9CCDF5F2D3B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FF9231A-370E-AD19-F76D-785AC3DBB175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243714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Zeitpuffer/Differenzierung</a:t>
            </a:r>
            <a:br>
              <a:rPr lang="de-DE" b="1" dirty="0"/>
            </a:br>
            <a:endParaRPr lang="de-DE" b="1" dirty="0"/>
          </a:p>
          <a:p>
            <a:pPr lvl="1"/>
            <a:r>
              <a:rPr lang="de-DE" dirty="0"/>
              <a:t>Weitere Aufgabe </a:t>
            </a:r>
            <a:r>
              <a:rPr lang="de-DE" i="1" dirty="0"/>
              <a:t>Für Schnelle</a:t>
            </a:r>
          </a:p>
          <a:p>
            <a:pPr lvl="2"/>
            <a:r>
              <a:rPr lang="de-DE" dirty="0"/>
              <a:t>in WB 2 (Sammlung von Qualitätskriterien für Sitzverteilungsverfahren)</a:t>
            </a:r>
            <a:endParaRPr lang="de-DE" i="1" dirty="0"/>
          </a:p>
          <a:p>
            <a:pPr lvl="2"/>
            <a:r>
              <a:rPr lang="de-DE" dirty="0"/>
              <a:t>in WB 3A und 3B (Niemeyer)</a:t>
            </a:r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Anpassung des Materials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141D63-7285-7FCF-E859-51493AB89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59" y="3558914"/>
            <a:ext cx="4733881" cy="26409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25033B3-E207-FC88-EDD2-6F3C4FE29C23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86D9D00-1D89-8564-2947-6A84FCF41884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891526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Ablaufplan</a:t>
            </a:r>
            <a:br>
              <a:rPr lang="de-DE" b="1" dirty="0"/>
            </a:br>
            <a:endParaRPr lang="de-DE" b="1" dirty="0"/>
          </a:p>
          <a:p>
            <a:pPr lvl="1"/>
            <a:r>
              <a:rPr lang="de-DE" dirty="0"/>
              <a:t>Sammlung der Qualitätskriterien im SLG statt in EA</a:t>
            </a:r>
            <a:endParaRPr lang="de-DE" i="1" dirty="0"/>
          </a:p>
          <a:p>
            <a:pPr lvl="1"/>
            <a:r>
              <a:rPr lang="de-DE" dirty="0"/>
              <a:t>Reduktion der Unterbrechungen → Vorüberlegung Paradoxon</a:t>
            </a:r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Anpassung des Materials</a:t>
            </a:r>
          </a:p>
        </p:txBody>
      </p:sp>
      <p:sp>
        <p:nvSpPr>
          <p:cNvPr id="7" name="Abgerundetes Rechteck 1">
            <a:extLst>
              <a:ext uri="{FF2B5EF4-FFF2-40B4-BE49-F238E27FC236}">
                <a16:creationId xmlns:a16="http://schemas.microsoft.com/office/drawing/2014/main" id="{7419451F-3B72-CCC0-1090-57541FD64DFF}"/>
              </a:ext>
            </a:extLst>
          </p:cNvPr>
          <p:cNvSpPr/>
          <p:nvPr/>
        </p:nvSpPr>
        <p:spPr>
          <a:xfrm>
            <a:off x="2317976" y="3710505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Aufg</a:t>
            </a:r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. Qualitätskriterien</a:t>
            </a:r>
          </a:p>
        </p:txBody>
      </p:sp>
      <p:sp>
        <p:nvSpPr>
          <p:cNvPr id="8" name="Abgerundetes Rechteck 5">
            <a:extLst>
              <a:ext uri="{FF2B5EF4-FFF2-40B4-BE49-F238E27FC236}">
                <a16:creationId xmlns:a16="http://schemas.microsoft.com/office/drawing/2014/main" id="{CFE729B8-C45B-8EE4-A509-9ECDCE676462}"/>
              </a:ext>
            </a:extLst>
          </p:cNvPr>
          <p:cNvSpPr/>
          <p:nvPr/>
        </p:nvSpPr>
        <p:spPr>
          <a:xfrm>
            <a:off x="2317976" y="4311167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Aufg</a:t>
            </a:r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. Eigenes Verfahren</a:t>
            </a:r>
          </a:p>
        </p:txBody>
      </p:sp>
      <p:sp>
        <p:nvSpPr>
          <p:cNvPr id="9" name="Abgerundetes Rechteck 6">
            <a:extLst>
              <a:ext uri="{FF2B5EF4-FFF2-40B4-BE49-F238E27FC236}">
                <a16:creationId xmlns:a16="http://schemas.microsoft.com/office/drawing/2014/main" id="{574B1E38-42DB-1A49-36C5-7A052FA610C4}"/>
              </a:ext>
            </a:extLst>
          </p:cNvPr>
          <p:cNvSpPr/>
          <p:nvPr/>
        </p:nvSpPr>
        <p:spPr>
          <a:xfrm>
            <a:off x="2317976" y="4911829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Sammeln Qualitätskriterien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9E96B33-66F9-3C1B-C9E8-0BA3660431B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7893826" y="4130053"/>
            <a:ext cx="0" cy="78177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Abgerundetes Rechteck 7">
            <a:extLst>
              <a:ext uri="{FF2B5EF4-FFF2-40B4-BE49-F238E27FC236}">
                <a16:creationId xmlns:a16="http://schemas.microsoft.com/office/drawing/2014/main" id="{CAF59E88-8AA9-397E-5109-3A385D1AF601}"/>
              </a:ext>
            </a:extLst>
          </p:cNvPr>
          <p:cNvSpPr/>
          <p:nvPr/>
        </p:nvSpPr>
        <p:spPr>
          <a:xfrm>
            <a:off x="2317976" y="5510202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Sammeln Verfahren</a:t>
            </a:r>
          </a:p>
        </p:txBody>
      </p:sp>
      <p:sp>
        <p:nvSpPr>
          <p:cNvPr id="12" name="Abgerundetes Rechteck 8">
            <a:extLst>
              <a:ext uri="{FF2B5EF4-FFF2-40B4-BE49-F238E27FC236}">
                <a16:creationId xmlns:a16="http://schemas.microsoft.com/office/drawing/2014/main" id="{09DECFAE-56E5-571A-548D-E44615E091A1}"/>
              </a:ext>
            </a:extLst>
          </p:cNvPr>
          <p:cNvSpPr/>
          <p:nvPr/>
        </p:nvSpPr>
        <p:spPr>
          <a:xfrm>
            <a:off x="6453826" y="4308878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0E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bg1">
                    <a:lumMod val="65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Aufg</a:t>
            </a:r>
            <a:r>
              <a:rPr lang="de-DE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. Qualitätskriterien</a:t>
            </a:r>
          </a:p>
        </p:txBody>
      </p:sp>
      <p:sp>
        <p:nvSpPr>
          <p:cNvPr id="13" name="Abgerundetes Rechteck 9">
            <a:extLst>
              <a:ext uri="{FF2B5EF4-FFF2-40B4-BE49-F238E27FC236}">
                <a16:creationId xmlns:a16="http://schemas.microsoft.com/office/drawing/2014/main" id="{7C9D75B7-9867-BFD3-F766-4A62C5CA3C1A}"/>
              </a:ext>
            </a:extLst>
          </p:cNvPr>
          <p:cNvSpPr/>
          <p:nvPr/>
        </p:nvSpPr>
        <p:spPr>
          <a:xfrm>
            <a:off x="6453826" y="3710505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Aufg</a:t>
            </a:r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. Eigenes Verfahren</a:t>
            </a:r>
          </a:p>
        </p:txBody>
      </p:sp>
      <p:sp>
        <p:nvSpPr>
          <p:cNvPr id="14" name="Abgerundetes Rechteck 10">
            <a:extLst>
              <a:ext uri="{FF2B5EF4-FFF2-40B4-BE49-F238E27FC236}">
                <a16:creationId xmlns:a16="http://schemas.microsoft.com/office/drawing/2014/main" id="{6B6A3732-C926-C3BC-63A5-6117A8226B4C}"/>
              </a:ext>
            </a:extLst>
          </p:cNvPr>
          <p:cNvSpPr/>
          <p:nvPr/>
        </p:nvSpPr>
        <p:spPr>
          <a:xfrm>
            <a:off x="6453826" y="5510202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Sammeln Qualitätskriterien</a:t>
            </a:r>
          </a:p>
        </p:txBody>
      </p:sp>
      <p:sp>
        <p:nvSpPr>
          <p:cNvPr id="15" name="Abgerundetes Rechteck 11">
            <a:extLst>
              <a:ext uri="{FF2B5EF4-FFF2-40B4-BE49-F238E27FC236}">
                <a16:creationId xmlns:a16="http://schemas.microsoft.com/office/drawing/2014/main" id="{79D6FB7F-E92A-DC74-D600-4E8BE14B932F}"/>
              </a:ext>
            </a:extLst>
          </p:cNvPr>
          <p:cNvSpPr/>
          <p:nvPr/>
        </p:nvSpPr>
        <p:spPr>
          <a:xfrm>
            <a:off x="6453826" y="4911829"/>
            <a:ext cx="2880000" cy="41954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ysClr val="windowText" lastClr="000000"/>
                </a:solidFill>
                <a:latin typeface="+mj-lt"/>
                <a:ea typeface="Open Sans" panose="020B0604020202020204" charset="0"/>
                <a:cs typeface="Open Sans" panose="020B0604020202020204" charset="0"/>
              </a:rPr>
              <a:t>Sammeln Verfahren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1CB8D7F-CE8E-9C07-8EFD-551CC9403AB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3757976" y="4130053"/>
            <a:ext cx="0" cy="18111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27554EC-C63F-DA19-E5CD-AC23DE0F889F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757976" y="4730715"/>
            <a:ext cx="0" cy="18111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BC3C8A7-F4BD-4165-EAD3-2F68DD3F48C7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3757976" y="5331377"/>
            <a:ext cx="0" cy="17882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E86863E-FFB4-963F-67BD-1FBF1C521C5F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>
            <a:off x="7893826" y="5331377"/>
            <a:ext cx="0" cy="17882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Pfeil nach rechts 22">
            <a:extLst>
              <a:ext uri="{FF2B5EF4-FFF2-40B4-BE49-F238E27FC236}">
                <a16:creationId xmlns:a16="http://schemas.microsoft.com/office/drawing/2014/main" id="{FC1B8762-3CB3-8AE7-A746-E529788BCBDD}"/>
              </a:ext>
            </a:extLst>
          </p:cNvPr>
          <p:cNvSpPr>
            <a:spLocks noChangeAspect="1"/>
          </p:cNvSpPr>
          <p:nvPr/>
        </p:nvSpPr>
        <p:spPr>
          <a:xfrm>
            <a:off x="5535953" y="4601023"/>
            <a:ext cx="579896" cy="440498"/>
          </a:xfrm>
          <a:prstGeom prst="rightArrow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>
              <a:latin typeface="+mj-lt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32CBD-A6B5-BA27-2F22-0681A36D7EFF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9F5549C-57C3-9CAA-35B6-2F8C41399003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134388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Einstieg mit </a:t>
            </a:r>
            <a:r>
              <a:rPr lang="de-DE" dirty="0" err="1"/>
              <a:t>Mentimeter</a:t>
            </a:r>
            <a:r>
              <a:rPr lang="de-DE" dirty="0"/>
              <a:t>-Umfrage über das Handy:</a:t>
            </a:r>
            <a:br>
              <a:rPr lang="de-DE" dirty="0"/>
            </a:br>
            <a:r>
              <a:rPr lang="de-DE" dirty="0"/>
              <a:t>Handys direkt wieder</a:t>
            </a:r>
            <a:r>
              <a:rPr lang="de-DE" b="1" dirty="0"/>
              <a:t> wegpacken</a:t>
            </a:r>
            <a:br>
              <a:rPr lang="de-DE" b="1" dirty="0"/>
            </a:br>
            <a:endParaRPr lang="de-DE" b="1" dirty="0"/>
          </a:p>
          <a:p>
            <a:r>
              <a:rPr lang="de-DE" b="1" dirty="0"/>
              <a:t>Öffnen</a:t>
            </a:r>
            <a:r>
              <a:rPr lang="de-DE" dirty="0"/>
              <a:t> der Laptops </a:t>
            </a:r>
            <a:r>
              <a:rPr lang="de-DE" b="1" dirty="0"/>
              <a:t>nach</a:t>
            </a:r>
            <a:r>
              <a:rPr lang="de-DE" dirty="0"/>
              <a:t> den Erklärungen</a:t>
            </a:r>
            <a:br>
              <a:rPr lang="de-DE" dirty="0"/>
            </a:br>
            <a:r>
              <a:rPr lang="de-DE" b="1" dirty="0"/>
              <a:t>Schließen</a:t>
            </a:r>
            <a:r>
              <a:rPr lang="de-DE" dirty="0"/>
              <a:t> der Laptops nach der Bearbeitung</a:t>
            </a:r>
          </a:p>
          <a:p>
            <a:endParaRPr lang="de-DE" dirty="0"/>
          </a:p>
          <a:p>
            <a:r>
              <a:rPr lang="de-DE" dirty="0"/>
              <a:t>Während der Diskussion:</a:t>
            </a:r>
            <a:br>
              <a:rPr lang="de-DE" dirty="0"/>
            </a:br>
            <a:r>
              <a:rPr lang="de-DE" dirty="0"/>
              <a:t>Notieren, wer für welchen </a:t>
            </a:r>
            <a:r>
              <a:rPr lang="de-DE" b="1" dirty="0"/>
              <a:t>Standpunkt</a:t>
            </a:r>
            <a:r>
              <a:rPr lang="de-DE" dirty="0"/>
              <a:t> plädiert</a:t>
            </a:r>
          </a:p>
          <a:p>
            <a:endParaRPr lang="de-DE" dirty="0"/>
          </a:p>
          <a:p>
            <a:r>
              <a:rPr lang="de-DE" b="1" dirty="0"/>
              <a:t>Differenzierung</a:t>
            </a:r>
            <a:r>
              <a:rPr lang="de-DE" dirty="0"/>
              <a:t> nur </a:t>
            </a:r>
            <a:r>
              <a:rPr lang="de-DE" i="1" dirty="0"/>
              <a:t>für Schnelle</a:t>
            </a:r>
          </a:p>
          <a:p>
            <a:pPr marL="0" indent="0">
              <a:buNone/>
            </a:pPr>
            <a:r>
              <a:rPr lang="de-DE" b="1" i="1" dirty="0"/>
              <a:t>	</a:t>
            </a:r>
            <a:r>
              <a:rPr lang="de-DE" dirty="0"/>
              <a:t>Ideen?</a:t>
            </a:r>
          </a:p>
          <a:p>
            <a:endParaRPr lang="de-DE" dirty="0"/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Fürs nächste Mal..</a:t>
            </a:r>
          </a:p>
        </p:txBody>
      </p:sp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CF9C9399-6DA5-BBAA-9240-A89981C5DD62}"/>
              </a:ext>
            </a:extLst>
          </p:cNvPr>
          <p:cNvSpPr/>
          <p:nvPr/>
        </p:nvSpPr>
        <p:spPr>
          <a:xfrm rot="16200000">
            <a:off x="832941" y="5540418"/>
            <a:ext cx="441901" cy="435158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E8769A-713B-C96F-1C21-213A4B536A23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15CE24D-43F0-0DC1-AEB5-4D9B8C09DA2F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418315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Schüler*innen motiviert</a:t>
            </a:r>
          </a:p>
          <a:p>
            <a:r>
              <a:rPr lang="de-DE" dirty="0"/>
              <a:t>Diskussion sehr gut verlaufen</a:t>
            </a:r>
          </a:p>
          <a:p>
            <a:r>
              <a:rPr lang="de-DE" dirty="0"/>
              <a:t>„Verlust“ der Schüler*innen bei der Prozentrechnung</a:t>
            </a:r>
          </a:p>
          <a:p>
            <a:pPr marL="355579" lvl="1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37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Eindruck des Workshops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881475-65F5-0072-37C9-927D0550FF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3" t="29292" r="18936" b="21889"/>
          <a:stretch/>
        </p:blipFill>
        <p:spPr>
          <a:xfrm>
            <a:off x="2869401" y="3429000"/>
            <a:ext cx="6453198" cy="285583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16F49EE-14FD-6EE3-144E-5271EC6343B6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86596AA-944B-2843-E7B5-0DC5A9001536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189274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92F6E8-3B43-F42E-E7A6-3FD435D3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i="1" dirty="0"/>
              <a:t>„Ping-Pong“</a:t>
            </a:r>
            <a:r>
              <a:rPr lang="de-DE" b="1" i="1" dirty="0"/>
              <a:t> </a:t>
            </a:r>
            <a:r>
              <a:rPr lang="de-DE" dirty="0"/>
              <a:t>zwischen </a:t>
            </a:r>
            <a:r>
              <a:rPr lang="de-DE" b="1" dirty="0"/>
              <a:t>digitalen und analogen Phasen </a:t>
            </a:r>
            <a:r>
              <a:rPr lang="de-DE" dirty="0"/>
              <a:t>ist wichtig!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Arbeit mit digitalen Medien erfordert viel </a:t>
            </a:r>
            <a:r>
              <a:rPr lang="de-DE" b="1" dirty="0"/>
              <a:t>Konzentration</a:t>
            </a:r>
          </a:p>
          <a:p>
            <a:pPr lvl="1"/>
            <a:r>
              <a:rPr lang="de-DE" dirty="0"/>
              <a:t>Wechsel zwischen den Medien</a:t>
            </a:r>
          </a:p>
          <a:p>
            <a:pPr lvl="1"/>
            <a:r>
              <a:rPr lang="de-DE" dirty="0"/>
              <a:t>Neue Umgebung</a:t>
            </a:r>
          </a:p>
          <a:p>
            <a:pPr lvl="1"/>
            <a:r>
              <a:rPr lang="de-DE" dirty="0"/>
              <a:t>Fehlerlösung</a:t>
            </a:r>
          </a:p>
          <a:p>
            <a:pPr lvl="1"/>
            <a:r>
              <a:rPr lang="de-DE" dirty="0"/>
              <a:t>Spontane Reaktion auf Probleme</a:t>
            </a:r>
          </a:p>
          <a:p>
            <a:pPr lvl="1"/>
            <a:r>
              <a:rPr lang="de-DE" dirty="0"/>
              <a:t>Unflexible(</a:t>
            </a:r>
            <a:r>
              <a:rPr lang="de-DE" dirty="0" err="1"/>
              <a:t>re</a:t>
            </a:r>
            <a:r>
              <a:rPr lang="de-DE" dirty="0"/>
              <a:t>) Gestaltung des Unterrichts</a:t>
            </a:r>
          </a:p>
          <a:p>
            <a:pPr marL="355579" lvl="1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55579" lvl="1" indent="0">
              <a:buNone/>
            </a:pP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8A1E59-9A49-B873-F2D6-6281B4AE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418EC2-2520-A6A2-B272-59F90353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12B488-740D-5D18-8ACD-BF61E58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– Was wir sonst noch mitnehmen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652C600-F42B-F819-9411-659A25737FAD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7DC9D3-B626-7EC6-53A1-B33270B103BC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4083000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AF6764A-9789-AC10-4E17-90980502E461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5985BF-E284-C392-318A-6DFA06C6CF62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567042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Problemstellung – Vergleich der Verfahren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C947FC6-B944-F8B3-0EB4-14A77F7B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83" y="1162619"/>
            <a:ext cx="4010434" cy="2666608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F6FAD902-4E44-0797-4963-F01CBE068265}"/>
              </a:ext>
            </a:extLst>
          </p:cNvPr>
          <p:cNvSpPr/>
          <p:nvPr/>
        </p:nvSpPr>
        <p:spPr>
          <a:xfrm>
            <a:off x="5722647" y="3755019"/>
            <a:ext cx="581671" cy="576000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FDC84C-75EB-6F1D-4A16-3B0C841D87FD}"/>
              </a:ext>
            </a:extLst>
          </p:cNvPr>
          <p:cNvSpPr txBox="1"/>
          <p:nvPr/>
        </p:nvSpPr>
        <p:spPr>
          <a:xfrm>
            <a:off x="1641232" y="4330017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Niemeyer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D141CD7-D7E6-C30E-56D3-C455FAD267D5}"/>
              </a:ext>
            </a:extLst>
          </p:cNvPr>
          <p:cNvSpPr txBox="1"/>
          <p:nvPr/>
        </p:nvSpPr>
        <p:spPr>
          <a:xfrm>
            <a:off x="5323230" y="4330016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D‘Hondt</a:t>
            </a:r>
            <a:endParaRPr lang="de-DE" b="1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80A6C40-C2D7-C58E-E26E-F604A63F3343}"/>
              </a:ext>
            </a:extLst>
          </p:cNvPr>
          <p:cNvSpPr txBox="1"/>
          <p:nvPr/>
        </p:nvSpPr>
        <p:spPr>
          <a:xfrm>
            <a:off x="8302427" y="4330015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1"/>
                </a:solidFill>
                <a:sym typeface="Nunito"/>
              </a:rPr>
              <a:t>Sainte-</a:t>
            </a:r>
            <a:r>
              <a:rPr lang="de-DE" sz="2400" b="1" dirty="0" err="1">
                <a:solidFill>
                  <a:schemeClr val="tx1"/>
                </a:solidFill>
                <a:sym typeface="Nunito"/>
              </a:rPr>
              <a:t>Laguë</a:t>
            </a:r>
            <a:endParaRPr lang="de-DE" b="1" dirty="0"/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825AC025-AABC-1846-0E4F-F2E3145BBBFA}"/>
              </a:ext>
            </a:extLst>
          </p:cNvPr>
          <p:cNvSpPr/>
          <p:nvPr/>
        </p:nvSpPr>
        <p:spPr>
          <a:xfrm rot="3364069">
            <a:off x="3315556" y="3696563"/>
            <a:ext cx="581671" cy="69291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D2FE45E5-1B71-E1F0-C662-1AEDF2160651}"/>
              </a:ext>
            </a:extLst>
          </p:cNvPr>
          <p:cNvSpPr/>
          <p:nvPr/>
        </p:nvSpPr>
        <p:spPr>
          <a:xfrm rot="18235931" flipH="1">
            <a:off x="7679937" y="3735524"/>
            <a:ext cx="581671" cy="69291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2591B87-ACBC-5BB4-66EB-2C5F5583EF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1" t="8277" r="22910" b="39193"/>
          <a:stretch/>
        </p:blipFill>
        <p:spPr>
          <a:xfrm>
            <a:off x="1267246" y="4802215"/>
            <a:ext cx="2320838" cy="151895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6FF1515-8C28-0A59-FF5A-6EF991B0CB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30" t="8183" r="22869" b="39363"/>
          <a:stretch/>
        </p:blipFill>
        <p:spPr>
          <a:xfrm>
            <a:off x="8230180" y="4815430"/>
            <a:ext cx="2260778" cy="146619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FADB556-4C60-CBE9-D73B-9C21130772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84" t="8621" r="23758" b="39362"/>
          <a:stretch/>
        </p:blipFill>
        <p:spPr>
          <a:xfrm>
            <a:off x="4889269" y="4851740"/>
            <a:ext cx="2248425" cy="146619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9C51304-CCC5-3436-2D7E-472728F8A175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72BD5E8-C94B-0CEA-11B2-73483E20C4FF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590211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Problemstellung - Sitzzuwachsparadoxon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47BAFC-82D3-1F1B-3674-CAA607BFCEC0}"/>
              </a:ext>
            </a:extLst>
          </p:cNvPr>
          <p:cNvSpPr txBox="1"/>
          <p:nvPr/>
        </p:nvSpPr>
        <p:spPr>
          <a:xfrm>
            <a:off x="5034897" y="2847497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10 Sitze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BC5B437-68F4-1643-133B-58F0886C2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9" r="19488" b="42161"/>
          <a:stretch/>
        </p:blipFill>
        <p:spPr>
          <a:xfrm>
            <a:off x="6926040" y="2368975"/>
            <a:ext cx="2357455" cy="1510247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CF95E9D-A212-6C26-16D8-E4B8449CB702}"/>
              </a:ext>
            </a:extLst>
          </p:cNvPr>
          <p:cNvSpPr txBox="1"/>
          <p:nvPr/>
        </p:nvSpPr>
        <p:spPr>
          <a:xfrm>
            <a:off x="7318334" y="1887072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Niemeyer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F827C288-8378-5985-D035-56C2D1D0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21" y="2832107"/>
            <a:ext cx="3356800" cy="2237028"/>
          </a:xfrm>
          <a:prstGeom prst="rect">
            <a:avLst/>
          </a:prstGeom>
        </p:spPr>
      </p:pic>
      <p:sp>
        <p:nvSpPr>
          <p:cNvPr id="39" name="Pfeil: nach unten 38">
            <a:extLst>
              <a:ext uri="{FF2B5EF4-FFF2-40B4-BE49-F238E27FC236}">
                <a16:creationId xmlns:a16="http://schemas.microsoft.com/office/drawing/2014/main" id="{586BD300-9F7E-1C1E-C855-2D4A662D5C04}"/>
              </a:ext>
            </a:extLst>
          </p:cNvPr>
          <p:cNvSpPr/>
          <p:nvPr/>
        </p:nvSpPr>
        <p:spPr>
          <a:xfrm rot="16200000">
            <a:off x="4518267" y="2815031"/>
            <a:ext cx="341839" cy="53727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C73B9D6-9463-7EED-E621-3BD827BEEED8}"/>
              </a:ext>
            </a:extLst>
          </p:cNvPr>
          <p:cNvSpPr txBox="1"/>
          <p:nvPr/>
        </p:nvSpPr>
        <p:spPr>
          <a:xfrm>
            <a:off x="5034897" y="4643244"/>
            <a:ext cx="1313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11 Sitze</a:t>
            </a:r>
          </a:p>
        </p:txBody>
      </p:sp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E8F488D0-0BB3-A291-D1B7-E344931DCA0D}"/>
              </a:ext>
            </a:extLst>
          </p:cNvPr>
          <p:cNvSpPr/>
          <p:nvPr/>
        </p:nvSpPr>
        <p:spPr>
          <a:xfrm rot="16200000">
            <a:off x="4518267" y="4610778"/>
            <a:ext cx="341839" cy="53727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98C2698-4176-CD00-BF54-4428CEDBAE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79" r="15604" b="41693"/>
          <a:stretch/>
        </p:blipFill>
        <p:spPr>
          <a:xfrm>
            <a:off x="6914165" y="4055527"/>
            <a:ext cx="2478474" cy="151024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2F72D3A-96A3-59B7-57DC-BF4D82495FD2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CEAA600-EC31-0DEB-9228-DBAC001C79CA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3689002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F68BC78-35FC-C140-B867-2ACAF8BEC6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Diskussionsthema in </a:t>
                </a:r>
                <a:r>
                  <a:rPr lang="de-DE" b="1" dirty="0"/>
                  <a:t>allen</a:t>
                </a:r>
                <a:r>
                  <a:rPr lang="de-DE" dirty="0"/>
                  <a:t> Demokratien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dirty="0"/>
                  <a:t>Problematik: Prozentzahl auf Ganze Zahlen abbilden </a:t>
                </a:r>
                <a14:m>
                  <m:oMath xmlns:m="http://schemas.openxmlformats.org/officeDocument/2006/math">
                    <m:r>
                      <a:rPr lang="de" b="1" i="1" smtClean="0">
                        <a:latin typeface="Cambria Math" panose="02040503050406030204" pitchFamily="18" charset="0"/>
                      </a:rPr>
                      <m:t>ℚ</m:t>
                    </m:r>
                    <m:r>
                      <a:rPr lang="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" b="1" dirty="0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  <a:p>
                <a:pPr marL="0" indent="0">
                  <a:buNone/>
                </a:pPr>
                <a:endParaRPr lang="de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F68BC78-35FC-C140-B867-2ACAF8BEC6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5" t="-32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771B6-A22C-E746-8BBE-2C171E4E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CC943-D523-6A45-B0F1-6BF7BFDD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54ED8C-A0AA-2C4A-9588-996CB3DE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Sachanalyse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056269D-181E-E99C-2C8D-68058D56B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00" y="3131590"/>
            <a:ext cx="4809951" cy="319822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0394BD5-5DAC-EB60-47E1-BE6987F9E25B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85DE7E-C8D9-E4DC-3DD4-AF03254FC0A5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35879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C5B4BA-E29F-7A7C-5AE0-CF10F8D2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18.07.2023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656FCD-019D-4419-919B-3326BB7A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A39A11-9A45-FF61-AF16-70DA866E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Ziele</a:t>
            </a:r>
          </a:p>
        </p:txBody>
      </p:sp>
      <p:pic>
        <p:nvPicPr>
          <p:cNvPr id="7" name="Bildplatzhalter 6" descr="Ein Bild, das Brille, Text, Büroausstattung, Stift enthält.&#10;&#10;Automatisch generierte Beschreibung">
            <a:extLst>
              <a:ext uri="{FF2B5EF4-FFF2-40B4-BE49-F238E27FC236}">
                <a16:creationId xmlns:a16="http://schemas.microsoft.com/office/drawing/2014/main" id="{907EF359-E50B-964B-B24F-FD6005CFBC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6" b="22826"/>
          <a:stretch>
            <a:fillRect/>
          </a:stretch>
        </p:blipFill>
        <p:spPr/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810CB8-84AF-7EE3-C649-BF3BA3F63180}"/>
              </a:ext>
            </a:extLst>
          </p:cNvPr>
          <p:cNvSpPr txBox="1"/>
          <p:nvPr/>
        </p:nvSpPr>
        <p:spPr>
          <a:xfrm>
            <a:off x="9002487" y="5837916"/>
            <a:ext cx="3494314" cy="3374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Bild von </a:t>
            </a:r>
            <a:r>
              <a:rPr lang="de-DE" sz="1600" dirty="0" err="1">
                <a:solidFill>
                  <a:schemeClr val="bg1"/>
                </a:solidFill>
              </a:rPr>
              <a:t>pics_kartub</a:t>
            </a:r>
            <a:r>
              <a:rPr lang="de-DE" sz="1600" dirty="0">
                <a:solidFill>
                  <a:schemeClr val="bg1"/>
                </a:solidFill>
              </a:rPr>
              <a:t> auf </a:t>
            </a:r>
            <a:r>
              <a:rPr lang="de-DE" sz="1600" dirty="0" err="1">
                <a:solidFill>
                  <a:schemeClr val="bg1"/>
                </a:solidFill>
              </a:rPr>
              <a:t>Pixabay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1907DBF-CAB1-F5E0-C7CD-A7AD16E5D0E1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64A97A0-0FC9-70A0-08D3-1D5C5A3E53FE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1028529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0A26AB-DC52-2BC6-BF4E-979417E9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F1ACC9-6FEF-7051-3C03-A90F1471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E8B240-E6D3-6463-92A3-6AAFAF84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Motivation und Ziele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746D5957-BDFA-F1F3-D028-1EF0C7BD6A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67786"/>
              </p:ext>
            </p:extLst>
          </p:nvPr>
        </p:nvGraphicFramePr>
        <p:xfrm>
          <a:off x="-95001" y="973776"/>
          <a:ext cx="12374086" cy="5332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515228BB-30CB-A6DA-0C43-FD08D5FC5DF1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D091F06-F7DA-CBE6-4F15-7A3B2E6B5572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068844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0A26AB-DC52-2BC6-BF4E-979417E9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18.07.2023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F1ACC9-6FEF-7051-3C03-A90F1471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BE8B240-E6D3-6463-92A3-6AAFAF84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</p:spPr>
        <p:txBody>
          <a:bodyPr/>
          <a:lstStyle/>
          <a:p>
            <a:r>
              <a:rPr lang="de-DE" dirty="0"/>
              <a:t>Motivation und Ziele</a:t>
            </a:r>
          </a:p>
        </p:txBody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7DD9A9BA-E066-DED9-9CD0-22EE7A2C07E1}"/>
              </a:ext>
            </a:extLst>
          </p:cNvPr>
          <p:cNvSpPr/>
          <p:nvPr/>
        </p:nvSpPr>
        <p:spPr>
          <a:xfrm>
            <a:off x="547114" y="1515126"/>
            <a:ext cx="8572281" cy="4814685"/>
          </a:xfrm>
          <a:custGeom>
            <a:avLst/>
            <a:gdLst>
              <a:gd name="connsiteX0" fmla="*/ 0 w 8572281"/>
              <a:gd name="connsiteY0" fmla="*/ 409248 h 4814685"/>
              <a:gd name="connsiteX1" fmla="*/ 409248 w 8572281"/>
              <a:gd name="connsiteY1" fmla="*/ 0 h 4814685"/>
              <a:gd name="connsiteX2" fmla="*/ 8163033 w 8572281"/>
              <a:gd name="connsiteY2" fmla="*/ 0 h 4814685"/>
              <a:gd name="connsiteX3" fmla="*/ 8572281 w 8572281"/>
              <a:gd name="connsiteY3" fmla="*/ 409248 h 4814685"/>
              <a:gd name="connsiteX4" fmla="*/ 8572281 w 8572281"/>
              <a:gd name="connsiteY4" fmla="*/ 4405437 h 4814685"/>
              <a:gd name="connsiteX5" fmla="*/ 8163033 w 8572281"/>
              <a:gd name="connsiteY5" fmla="*/ 4814685 h 4814685"/>
              <a:gd name="connsiteX6" fmla="*/ 409248 w 8572281"/>
              <a:gd name="connsiteY6" fmla="*/ 4814685 h 4814685"/>
              <a:gd name="connsiteX7" fmla="*/ 0 w 8572281"/>
              <a:gd name="connsiteY7" fmla="*/ 4405437 h 4814685"/>
              <a:gd name="connsiteX8" fmla="*/ 0 w 8572281"/>
              <a:gd name="connsiteY8" fmla="*/ 409248 h 48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72281" h="4814685">
                <a:moveTo>
                  <a:pt x="0" y="409248"/>
                </a:moveTo>
                <a:cubicBezTo>
                  <a:pt x="0" y="183227"/>
                  <a:pt x="183227" y="0"/>
                  <a:pt x="409248" y="0"/>
                </a:cubicBezTo>
                <a:lnTo>
                  <a:pt x="8163033" y="0"/>
                </a:lnTo>
                <a:cubicBezTo>
                  <a:pt x="8389054" y="0"/>
                  <a:pt x="8572281" y="183227"/>
                  <a:pt x="8572281" y="409248"/>
                </a:cubicBezTo>
                <a:lnTo>
                  <a:pt x="8572281" y="4405437"/>
                </a:lnTo>
                <a:cubicBezTo>
                  <a:pt x="8572281" y="4631458"/>
                  <a:pt x="8389054" y="4814685"/>
                  <a:pt x="8163033" y="4814685"/>
                </a:cubicBezTo>
                <a:lnTo>
                  <a:pt x="409248" y="4814685"/>
                </a:lnTo>
                <a:cubicBezTo>
                  <a:pt x="183227" y="4814685"/>
                  <a:pt x="0" y="4631458"/>
                  <a:pt x="0" y="4405437"/>
                </a:cubicBezTo>
                <a:lnTo>
                  <a:pt x="0" y="409248"/>
                </a:lnTo>
                <a:close/>
              </a:path>
            </a:pathLst>
          </a:custGeom>
          <a:ln w="28575">
            <a:solidFill>
              <a:schemeClr val="tx2"/>
            </a:solidFill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7025" tIns="257025" rIns="257025" bIns="3092264" numCol="1" spcCol="1270" anchor="t" anchorCtr="0">
            <a:noAutofit/>
          </a:bodyPr>
          <a:lstStyle/>
          <a:p>
            <a:pPr lvl="0" algn="l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600" kern="1200" dirty="0">
                <a:ea typeface="Open Sans" panose="020B0604020202020204" charset="0"/>
                <a:cs typeface="Open Sans" panose="020B0604020202020204" charset="0"/>
              </a:rPr>
              <a:t>Grobziele</a:t>
            </a:r>
            <a:endParaRPr lang="de-DE" sz="4000" kern="1200" dirty="0"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02EC95A3-52E5-1AB9-C840-4E570128DFA0}"/>
              </a:ext>
            </a:extLst>
          </p:cNvPr>
          <p:cNvSpPr/>
          <p:nvPr/>
        </p:nvSpPr>
        <p:spPr>
          <a:xfrm>
            <a:off x="761421" y="2831448"/>
            <a:ext cx="4036045" cy="3144571"/>
          </a:xfrm>
          <a:custGeom>
            <a:avLst/>
            <a:gdLst>
              <a:gd name="connsiteX0" fmla="*/ 0 w 4036045"/>
              <a:gd name="connsiteY0" fmla="*/ 330180 h 3144571"/>
              <a:gd name="connsiteX1" fmla="*/ 330180 w 4036045"/>
              <a:gd name="connsiteY1" fmla="*/ 0 h 3144571"/>
              <a:gd name="connsiteX2" fmla="*/ 3705865 w 4036045"/>
              <a:gd name="connsiteY2" fmla="*/ 0 h 3144571"/>
              <a:gd name="connsiteX3" fmla="*/ 4036045 w 4036045"/>
              <a:gd name="connsiteY3" fmla="*/ 330180 h 3144571"/>
              <a:gd name="connsiteX4" fmla="*/ 4036045 w 4036045"/>
              <a:gd name="connsiteY4" fmla="*/ 2814391 h 3144571"/>
              <a:gd name="connsiteX5" fmla="*/ 3705865 w 4036045"/>
              <a:gd name="connsiteY5" fmla="*/ 3144571 h 3144571"/>
              <a:gd name="connsiteX6" fmla="*/ 330180 w 4036045"/>
              <a:gd name="connsiteY6" fmla="*/ 3144571 h 3144571"/>
              <a:gd name="connsiteX7" fmla="*/ 0 w 4036045"/>
              <a:gd name="connsiteY7" fmla="*/ 2814391 h 3144571"/>
              <a:gd name="connsiteX8" fmla="*/ 0 w 4036045"/>
              <a:gd name="connsiteY8" fmla="*/ 330180 h 314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6045" h="3144571">
                <a:moveTo>
                  <a:pt x="0" y="330180"/>
                </a:moveTo>
                <a:cubicBezTo>
                  <a:pt x="0" y="147827"/>
                  <a:pt x="147827" y="0"/>
                  <a:pt x="330180" y="0"/>
                </a:cubicBezTo>
                <a:lnTo>
                  <a:pt x="3705865" y="0"/>
                </a:lnTo>
                <a:cubicBezTo>
                  <a:pt x="3888218" y="0"/>
                  <a:pt x="4036045" y="147827"/>
                  <a:pt x="4036045" y="330180"/>
                </a:cubicBezTo>
                <a:lnTo>
                  <a:pt x="4036045" y="2814391"/>
                </a:lnTo>
                <a:cubicBezTo>
                  <a:pt x="4036045" y="2996744"/>
                  <a:pt x="3888218" y="3144571"/>
                  <a:pt x="3705865" y="3144571"/>
                </a:cubicBezTo>
                <a:lnTo>
                  <a:pt x="330180" y="3144571"/>
                </a:lnTo>
                <a:cubicBezTo>
                  <a:pt x="147827" y="3144571"/>
                  <a:pt x="0" y="2996744"/>
                  <a:pt x="0" y="2814391"/>
                </a:cubicBezTo>
                <a:lnTo>
                  <a:pt x="0" y="330180"/>
                </a:lnTo>
                <a:close/>
              </a:path>
            </a:pathLst>
          </a:custGeom>
          <a:solidFill>
            <a:srgbClr val="009682">
              <a:alpha val="90000"/>
              <a:tint val="40000"/>
              <a:hueOff val="0"/>
              <a:satOff val="0"/>
              <a:lumOff val="0"/>
              <a:alpha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7650" tIns="123825" rIns="247650" bIns="123825" numCol="1" spcCol="1270" anchor="ctr" anchorCtr="0">
            <a:noAutofit/>
          </a:bodyPr>
          <a:lstStyle/>
          <a:p>
            <a:pPr algn="ctr"/>
            <a:r>
              <a:rPr lang="de" sz="2000" dirty="0">
                <a:solidFill>
                  <a:schemeClr val="tx1"/>
                </a:solidFill>
                <a:sym typeface="Nunito"/>
              </a:rPr>
              <a:t>Die Lernenden kennen verschiedene </a:t>
            </a:r>
            <a:r>
              <a:rPr lang="de" sz="2000" b="1" dirty="0">
                <a:solidFill>
                  <a:schemeClr val="tx1"/>
                </a:solidFill>
                <a:sym typeface="Nunito"/>
              </a:rPr>
              <a:t>Verfahren </a:t>
            </a:r>
            <a:r>
              <a:rPr lang="de" sz="2000" dirty="0">
                <a:solidFill>
                  <a:schemeClr val="tx1"/>
                </a:solidFill>
                <a:sym typeface="Nunito"/>
              </a:rPr>
              <a:t>für die </a:t>
            </a:r>
            <a:r>
              <a:rPr lang="de" sz="2000" b="1" dirty="0">
                <a:solidFill>
                  <a:schemeClr val="tx1"/>
                </a:solidFill>
                <a:sym typeface="Nunito"/>
              </a:rPr>
              <a:t>Sitzverteilung</a:t>
            </a:r>
            <a:r>
              <a:rPr lang="de" sz="2000" dirty="0">
                <a:solidFill>
                  <a:schemeClr val="tx1"/>
                </a:solidFill>
                <a:sym typeface="Nunito"/>
              </a:rPr>
              <a:t> bei Verhältniswahlen und können diese </a:t>
            </a:r>
            <a:r>
              <a:rPr lang="de-DE" sz="2000" dirty="0">
                <a:solidFill>
                  <a:schemeClr val="tx1"/>
                </a:solidFill>
                <a:sym typeface="Nunito"/>
              </a:rPr>
              <a:t>auf Beispiele anwenden.</a:t>
            </a:r>
            <a:r>
              <a:rPr lang="de" sz="2000" dirty="0">
                <a:solidFill>
                  <a:schemeClr val="tx1"/>
                </a:solidFill>
                <a:sym typeface="Nunito"/>
              </a:rPr>
              <a:t> 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114A8F14-5BCA-5081-0175-74F79E963016}"/>
              </a:ext>
            </a:extLst>
          </p:cNvPr>
          <p:cNvSpPr/>
          <p:nvPr/>
        </p:nvSpPr>
        <p:spPr>
          <a:xfrm>
            <a:off x="4861193" y="2830538"/>
            <a:ext cx="4036045" cy="3146391"/>
          </a:xfrm>
          <a:custGeom>
            <a:avLst/>
            <a:gdLst>
              <a:gd name="connsiteX0" fmla="*/ 0 w 4036045"/>
              <a:gd name="connsiteY0" fmla="*/ 330371 h 3146391"/>
              <a:gd name="connsiteX1" fmla="*/ 330371 w 4036045"/>
              <a:gd name="connsiteY1" fmla="*/ 0 h 3146391"/>
              <a:gd name="connsiteX2" fmla="*/ 3705674 w 4036045"/>
              <a:gd name="connsiteY2" fmla="*/ 0 h 3146391"/>
              <a:gd name="connsiteX3" fmla="*/ 4036045 w 4036045"/>
              <a:gd name="connsiteY3" fmla="*/ 330371 h 3146391"/>
              <a:gd name="connsiteX4" fmla="*/ 4036045 w 4036045"/>
              <a:gd name="connsiteY4" fmla="*/ 2816020 h 3146391"/>
              <a:gd name="connsiteX5" fmla="*/ 3705674 w 4036045"/>
              <a:gd name="connsiteY5" fmla="*/ 3146391 h 3146391"/>
              <a:gd name="connsiteX6" fmla="*/ 330371 w 4036045"/>
              <a:gd name="connsiteY6" fmla="*/ 3146391 h 3146391"/>
              <a:gd name="connsiteX7" fmla="*/ 0 w 4036045"/>
              <a:gd name="connsiteY7" fmla="*/ 2816020 h 3146391"/>
              <a:gd name="connsiteX8" fmla="*/ 0 w 4036045"/>
              <a:gd name="connsiteY8" fmla="*/ 330371 h 314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6045" h="3146391">
                <a:moveTo>
                  <a:pt x="0" y="330371"/>
                </a:moveTo>
                <a:cubicBezTo>
                  <a:pt x="0" y="147912"/>
                  <a:pt x="147912" y="0"/>
                  <a:pt x="330371" y="0"/>
                </a:cubicBezTo>
                <a:lnTo>
                  <a:pt x="3705674" y="0"/>
                </a:lnTo>
                <a:cubicBezTo>
                  <a:pt x="3888133" y="0"/>
                  <a:pt x="4036045" y="147912"/>
                  <a:pt x="4036045" y="330371"/>
                </a:cubicBezTo>
                <a:lnTo>
                  <a:pt x="4036045" y="2816020"/>
                </a:lnTo>
                <a:cubicBezTo>
                  <a:pt x="4036045" y="2998479"/>
                  <a:pt x="3888133" y="3146391"/>
                  <a:pt x="3705674" y="3146391"/>
                </a:cubicBezTo>
                <a:lnTo>
                  <a:pt x="330371" y="3146391"/>
                </a:lnTo>
                <a:cubicBezTo>
                  <a:pt x="147912" y="3146391"/>
                  <a:pt x="0" y="2998479"/>
                  <a:pt x="0" y="2816020"/>
                </a:cubicBezTo>
                <a:lnTo>
                  <a:pt x="0" y="330371"/>
                </a:lnTo>
                <a:close/>
              </a:path>
            </a:pathLst>
          </a:custGeom>
          <a:solidFill>
            <a:srgbClr val="009682">
              <a:alpha val="90000"/>
              <a:tint val="40000"/>
              <a:hueOff val="0"/>
              <a:satOff val="0"/>
              <a:lumOff val="0"/>
              <a:alpha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247650" tIns="123825" rIns="247650" bIns="123825" numCol="1" spcCol="1270" anchor="ctr" anchorCtr="0">
            <a:noAutofit/>
          </a:bodyPr>
          <a:lstStyle/>
          <a:p>
            <a:pPr algn="ctr"/>
            <a:r>
              <a:rPr lang="de" sz="2000" dirty="0">
                <a:solidFill>
                  <a:schemeClr val="tx1"/>
                </a:solidFill>
                <a:sym typeface="Nunito"/>
              </a:rPr>
              <a:t>Die Lernenden können die Sitzverteilungsverfahren anhand geeigneter Qualitätskriterien </a:t>
            </a:r>
            <a:r>
              <a:rPr lang="de" sz="2000" b="1" dirty="0">
                <a:solidFill>
                  <a:schemeClr val="tx1"/>
                </a:solidFill>
                <a:sym typeface="Nunito"/>
              </a:rPr>
              <a:t>vergleichen</a:t>
            </a:r>
            <a:r>
              <a:rPr lang="de" sz="2000" dirty="0">
                <a:solidFill>
                  <a:schemeClr val="tx1"/>
                </a:solidFill>
                <a:sym typeface="Nunito"/>
              </a:rPr>
              <a:t> und </a:t>
            </a:r>
            <a:br>
              <a:rPr lang="de" sz="2000" dirty="0">
                <a:solidFill>
                  <a:schemeClr val="tx1"/>
                </a:solidFill>
                <a:sym typeface="Nunito"/>
              </a:rPr>
            </a:br>
            <a:r>
              <a:rPr lang="de" sz="2000" dirty="0">
                <a:solidFill>
                  <a:schemeClr val="tx1"/>
                </a:solidFill>
                <a:sym typeface="Nunito"/>
              </a:rPr>
              <a:t>die gleichwertige </a:t>
            </a:r>
            <a:r>
              <a:rPr lang="de" sz="2000" b="1" dirty="0">
                <a:solidFill>
                  <a:schemeClr val="tx1"/>
                </a:solidFill>
                <a:sym typeface="Nunito"/>
              </a:rPr>
              <a:t>mathematische Korrektheit </a:t>
            </a:r>
            <a:r>
              <a:rPr lang="de" sz="2000" dirty="0">
                <a:solidFill>
                  <a:schemeClr val="tx1"/>
                </a:solidFill>
                <a:sym typeface="Nunito"/>
              </a:rPr>
              <a:t>dieser Verfahren erkennen.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4B4BFCD-558C-FD92-0417-6B2B2F8A202D}"/>
              </a:ext>
            </a:extLst>
          </p:cNvPr>
          <p:cNvSpPr/>
          <p:nvPr/>
        </p:nvSpPr>
        <p:spPr>
          <a:xfrm>
            <a:off x="2206653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ysClr val="windowText" lastClr="000000"/>
                </a:solidFill>
              </a:rPr>
              <a:t>Mathematik hinter Wahlen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B92009E-AFE1-3C0A-240B-A085BDAA93F9}"/>
              </a:ext>
            </a:extLst>
          </p:cNvPr>
          <p:cNvSpPr/>
          <p:nvPr/>
        </p:nvSpPr>
        <p:spPr>
          <a:xfrm>
            <a:off x="8588627" y="6431964"/>
            <a:ext cx="3315373" cy="32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400" dirty="0">
                <a:solidFill>
                  <a:sysClr val="windowText" lastClr="000000"/>
                </a:solidFill>
              </a:rPr>
              <a:t>Sarah Glatt, Beatrice Wellmann</a:t>
            </a:r>
          </a:p>
        </p:txBody>
      </p:sp>
    </p:spTree>
    <p:extLst>
      <p:ext uri="{BB962C8B-B14F-4D97-AF65-F5344CB8AC3E}">
        <p14:creationId xmlns:p14="http://schemas.microsoft.com/office/powerpoint/2010/main" val="2953591163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Folienmaster_Form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3.xml><?xml version="1.0" encoding="utf-8"?>
<a:theme xmlns:a="http://schemas.openxmlformats.org/drawingml/2006/main" name="Folienmaster_Punkte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2206</Words>
  <Application>Microsoft Office PowerPoint</Application>
  <PresentationFormat>Breitbild</PresentationFormat>
  <Paragraphs>581</Paragraphs>
  <Slides>39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39</vt:i4>
      </vt:variant>
    </vt:vector>
  </HeadingPairs>
  <TitlesOfParts>
    <vt:vector size="48" baseType="lpstr">
      <vt:lpstr>Arial</vt:lpstr>
      <vt:lpstr>Calibri</vt:lpstr>
      <vt:lpstr>Cambria Math</vt:lpstr>
      <vt:lpstr>Open Sans</vt:lpstr>
      <vt:lpstr>Symbol</vt:lpstr>
      <vt:lpstr>Wingdings</vt:lpstr>
      <vt:lpstr>Folienmaster_Fächer</vt:lpstr>
      <vt:lpstr>Folienmaster_Form</vt:lpstr>
      <vt:lpstr>Folienmaster_Punkte</vt:lpstr>
      <vt:lpstr>PowerPoint-Präsentation</vt:lpstr>
      <vt:lpstr>Ablauf</vt:lpstr>
      <vt:lpstr>Problemstellung und Sachanalyse</vt:lpstr>
      <vt:lpstr>Problemstellung – Vergleich der Verfahren</vt:lpstr>
      <vt:lpstr>Problemstellung - Sitzzuwachsparadoxon</vt:lpstr>
      <vt:lpstr>Sachanalyse</vt:lpstr>
      <vt:lpstr>Motivation und Ziele</vt:lpstr>
      <vt:lpstr>Motivation und Ziele</vt:lpstr>
      <vt:lpstr>Motivation und Ziele</vt:lpstr>
      <vt:lpstr>Motivation und Ziele</vt:lpstr>
      <vt:lpstr>Vorstellung des Workshops</vt:lpstr>
      <vt:lpstr>Vorstellung des Workshops - Einführung</vt:lpstr>
      <vt:lpstr>Vorstellung des Workshops – Sitzverteilung</vt:lpstr>
      <vt:lpstr>Vorstellung des Workshops – Diskussion</vt:lpstr>
      <vt:lpstr>Vorstellung des Workshops – Übersicht</vt:lpstr>
      <vt:lpstr>Fachdidaktische Überlegungen</vt:lpstr>
      <vt:lpstr>Fachdidaktische Überlegungen - Bildungsplan</vt:lpstr>
      <vt:lpstr>Fachdidaktische Überlegungen - Vorwissen</vt:lpstr>
      <vt:lpstr>Fachdidaktische Überlegungen - Reduktion</vt:lpstr>
      <vt:lpstr>Mediendidaktische Überlegungen</vt:lpstr>
      <vt:lpstr>Mediendidaktische Überlegungen</vt:lpstr>
      <vt:lpstr>Mediendidaktische Überlegungen - PPT</vt:lpstr>
      <vt:lpstr>Mediendidaktische Überlegungen - Notion</vt:lpstr>
      <vt:lpstr>Mediendidaktische Überlegungen – H5P</vt:lpstr>
      <vt:lpstr>Mediendidaktische Überlegungen – GeoGebra</vt:lpstr>
      <vt:lpstr>Mediendidaktische Überlegungen – GGB Excel</vt:lpstr>
      <vt:lpstr>Mediendidaktische Überlegungen – Mentimeter</vt:lpstr>
      <vt:lpstr>Mediendidaktische Überlegungen – Canva</vt:lpstr>
      <vt:lpstr>Mediendidaktische Überlegungen – KMK</vt:lpstr>
      <vt:lpstr>Reflektion</vt:lpstr>
      <vt:lpstr>Reflektion – Planung vs. Realisierung</vt:lpstr>
      <vt:lpstr>Reflektion – Anpassung des Materials</vt:lpstr>
      <vt:lpstr>Reflektion – Anpassung des Materials</vt:lpstr>
      <vt:lpstr>Reflektion – Anpassung des Materials</vt:lpstr>
      <vt:lpstr>Reflektion – Anpassung des Materials</vt:lpstr>
      <vt:lpstr>Reflektion – Fürs nächste Mal..</vt:lpstr>
      <vt:lpstr>Reflektion – Eindruck des Workshops</vt:lpstr>
      <vt:lpstr>Reflektion – Was wir sonst noch mitnehmen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Wellmann, Beatrice</cp:lastModifiedBy>
  <cp:revision>113</cp:revision>
  <dcterms:created xsi:type="dcterms:W3CDTF">2017-12-07T14:50:50Z</dcterms:created>
  <dcterms:modified xsi:type="dcterms:W3CDTF">2023-07-14T11:45:35Z</dcterms:modified>
</cp:coreProperties>
</file>